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 id="214748368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y="6858000" cx="12192000"/>
  <p:notesSz cx="6858000" cy="9144000"/>
  <p:embeddedFontLst>
    <p:embeddedFont>
      <p:font typeface="Century Gothic"/>
      <p:regular r:id="rId28"/>
      <p:bold r:id="rId29"/>
      <p:italic r:id="rId30"/>
      <p:boldItalic r:id="rId31"/>
    </p:embeddedFont>
    <p:embeddedFont>
      <p:font typeface="Open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36" roundtripDataSignature="AMtx7mged/ewZSEQ4seUwJ5XuPLMEuTdW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font" Target="fonts/CenturyGothic-regular.fntdata"/><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CenturyGothic-bold.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CenturyGothic-boldItalic.fntdata"/><Relationship Id="rId30" Type="http://schemas.openxmlformats.org/officeDocument/2006/relationships/font" Target="fonts/CenturyGothic-italic.fntdata"/><Relationship Id="rId11" Type="http://schemas.openxmlformats.org/officeDocument/2006/relationships/slide" Target="slides/slide4.xml"/><Relationship Id="rId33" Type="http://schemas.openxmlformats.org/officeDocument/2006/relationships/font" Target="fonts/OpenSans-bold.fntdata"/><Relationship Id="rId10" Type="http://schemas.openxmlformats.org/officeDocument/2006/relationships/slide" Target="slides/slide3.xml"/><Relationship Id="rId32" Type="http://schemas.openxmlformats.org/officeDocument/2006/relationships/font" Target="fonts/OpenSans-regular.fntdata"/><Relationship Id="rId13" Type="http://schemas.openxmlformats.org/officeDocument/2006/relationships/slide" Target="slides/slide6.xml"/><Relationship Id="rId35" Type="http://schemas.openxmlformats.org/officeDocument/2006/relationships/font" Target="fonts/OpenSans-boldItalic.fntdata"/><Relationship Id="rId12" Type="http://schemas.openxmlformats.org/officeDocument/2006/relationships/slide" Target="slides/slide5.xml"/><Relationship Id="rId34" Type="http://schemas.openxmlformats.org/officeDocument/2006/relationships/font" Target="fonts/OpenSans-italic.fntdata"/><Relationship Id="rId15" Type="http://schemas.openxmlformats.org/officeDocument/2006/relationships/slide" Target="slides/slide8.xml"/><Relationship Id="rId14" Type="http://schemas.openxmlformats.org/officeDocument/2006/relationships/slide" Target="slides/slide7.xml"/><Relationship Id="rId36" Type="http://customschemas.google.com/relationships/presentationmetadata" Target="meta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p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8" name="Google Shape;318;p1: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2734aea2240_0_47:notes"/>
          <p:cNvSpPr/>
          <p:nvPr>
            <p:ph idx="2" type="sldImg"/>
          </p:nvPr>
        </p:nvSpPr>
        <p:spPr>
          <a:xfrm>
            <a:off x="154035" y="569277"/>
            <a:ext cx="6532800" cy="3687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g2734aea2240_0_47:notes"/>
          <p:cNvSpPr txBox="1"/>
          <p:nvPr>
            <p:ph idx="12" type="sldNum"/>
          </p:nvPr>
        </p:nvSpPr>
        <p:spPr>
          <a:xfrm>
            <a:off x="3884615" y="8656926"/>
            <a:ext cx="2881200" cy="459000"/>
          </a:xfrm>
          <a:prstGeom prst="rect">
            <a:avLst/>
          </a:prstGeom>
          <a:noFill/>
          <a:ln>
            <a:noFill/>
          </a:ln>
        </p:spPr>
        <p:txBody>
          <a:bodyPr anchorCtr="0" anchor="ctr" bIns="90325" lIns="90325" spcFirstLastPara="1" rIns="90325" wrap="square" tIns="903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Notes view: </a:t>
            </a: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395" name="Google Shape;395;g2734aea2240_0_47:notes"/>
          <p:cNvSpPr txBox="1"/>
          <p:nvPr>
            <p:ph idx="1" type="body"/>
          </p:nvPr>
        </p:nvSpPr>
        <p:spPr>
          <a:xfrm>
            <a:off x="256081" y="4667652"/>
            <a:ext cx="6328500" cy="373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It’s Quiz 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Please read the question carefully and check all the options given. Pause the video for 10 seconds and answer the question.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Which of the following applications use AI?</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gram (or the instagram)?</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YouTube?</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net banking application of your bank?</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the Anti-virus software installed in your computer or phone?</a:t>
            </a:r>
            <a:endParaRPr b="1">
              <a:solidFill>
                <a:schemeClr val="dk1"/>
              </a:solidFill>
            </a:endParaRPr>
          </a:p>
          <a:p>
            <a:pPr indent="0" lvl="0" marL="0" rtl="0" algn="l">
              <a:lnSpc>
                <a:spcPct val="115000"/>
              </a:lnSpc>
              <a:spcBef>
                <a:spcPts val="1200"/>
              </a:spcBef>
              <a:spcAft>
                <a:spcPts val="1200"/>
              </a:spcAft>
              <a:buSzPts val="1100"/>
              <a:buNone/>
            </a:pPr>
            <a:r>
              <a:rPr lang="en-US">
                <a:solidFill>
                  <a:schemeClr val="dk1"/>
                </a:solidFill>
              </a:rPr>
              <a:t>Which one of these leverage AI?</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2734aea2240_0_58:notes"/>
          <p:cNvSpPr/>
          <p:nvPr>
            <p:ph idx="2" type="sldImg"/>
          </p:nvPr>
        </p:nvSpPr>
        <p:spPr>
          <a:xfrm>
            <a:off x="154035" y="569277"/>
            <a:ext cx="6532800" cy="3687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 name="Google Shape;406;g2734aea2240_0_58:notes"/>
          <p:cNvSpPr txBox="1"/>
          <p:nvPr>
            <p:ph idx="12" type="sldNum"/>
          </p:nvPr>
        </p:nvSpPr>
        <p:spPr>
          <a:xfrm>
            <a:off x="3884615" y="8656926"/>
            <a:ext cx="2881200" cy="459000"/>
          </a:xfrm>
          <a:prstGeom prst="rect">
            <a:avLst/>
          </a:prstGeom>
          <a:noFill/>
          <a:ln>
            <a:noFill/>
          </a:ln>
        </p:spPr>
        <p:txBody>
          <a:bodyPr anchorCtr="0" anchor="ctr" bIns="90325" lIns="90325" spcFirstLastPara="1" rIns="90325" wrap="square" tIns="903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Notes view: </a:t>
            </a: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07" name="Google Shape;407;g2734aea2240_0_58:notes"/>
          <p:cNvSpPr txBox="1"/>
          <p:nvPr>
            <p:ph idx="1" type="body"/>
          </p:nvPr>
        </p:nvSpPr>
        <p:spPr>
          <a:xfrm>
            <a:off x="256081" y="4667652"/>
            <a:ext cx="6328500" cy="373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It’s Quiz 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Please read the question carefully and check all the options given. Pause the video for 10 seconds and answer the question.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Which of the following applications use AI?</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gram (or the instagram)?</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YouTube?</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net banking application of your bank?</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the Anti-virus software installed in your computer or phone?</a:t>
            </a:r>
            <a:endParaRPr b="1">
              <a:solidFill>
                <a:schemeClr val="dk1"/>
              </a:solidFill>
            </a:endParaRPr>
          </a:p>
          <a:p>
            <a:pPr indent="0" lvl="0" marL="0" rtl="0" algn="l">
              <a:lnSpc>
                <a:spcPct val="115000"/>
              </a:lnSpc>
              <a:spcBef>
                <a:spcPts val="1200"/>
              </a:spcBef>
              <a:spcAft>
                <a:spcPts val="1200"/>
              </a:spcAft>
              <a:buSzPts val="1100"/>
              <a:buNone/>
            </a:pPr>
            <a:r>
              <a:rPr lang="en-US">
                <a:solidFill>
                  <a:schemeClr val="dk1"/>
                </a:solidFill>
              </a:rPr>
              <a:t>Which one of these leverage AI?</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2734aea2240_0_73:notes"/>
          <p:cNvSpPr/>
          <p:nvPr>
            <p:ph idx="2" type="sldImg"/>
          </p:nvPr>
        </p:nvSpPr>
        <p:spPr>
          <a:xfrm>
            <a:off x="154035" y="569277"/>
            <a:ext cx="6532800" cy="3687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g2734aea2240_0_73:notes"/>
          <p:cNvSpPr txBox="1"/>
          <p:nvPr>
            <p:ph idx="12" type="sldNum"/>
          </p:nvPr>
        </p:nvSpPr>
        <p:spPr>
          <a:xfrm>
            <a:off x="3884615" y="8656926"/>
            <a:ext cx="2881200" cy="459000"/>
          </a:xfrm>
          <a:prstGeom prst="rect">
            <a:avLst/>
          </a:prstGeom>
          <a:noFill/>
          <a:ln>
            <a:noFill/>
          </a:ln>
        </p:spPr>
        <p:txBody>
          <a:bodyPr anchorCtr="0" anchor="ctr" bIns="90325" lIns="90325" spcFirstLastPara="1" rIns="90325" wrap="square" tIns="903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Notes view: </a:t>
            </a: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18" name="Google Shape;418;g2734aea2240_0_73:notes"/>
          <p:cNvSpPr txBox="1"/>
          <p:nvPr>
            <p:ph idx="1" type="body"/>
          </p:nvPr>
        </p:nvSpPr>
        <p:spPr>
          <a:xfrm>
            <a:off x="256081" y="4667652"/>
            <a:ext cx="6328500" cy="373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It’s Quiz 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Please read the question carefully and check all the options given. Pause the video for 10 seconds and answer the question.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Which of the following applications use AI?</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gram (or the instagram)?</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YouTube?</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net banking application of your bank?</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the Anti-virus software installed in your computer or phone?</a:t>
            </a:r>
            <a:endParaRPr b="1">
              <a:solidFill>
                <a:schemeClr val="dk1"/>
              </a:solidFill>
            </a:endParaRPr>
          </a:p>
          <a:p>
            <a:pPr indent="0" lvl="0" marL="0" rtl="0" algn="l">
              <a:lnSpc>
                <a:spcPct val="115000"/>
              </a:lnSpc>
              <a:spcBef>
                <a:spcPts val="1200"/>
              </a:spcBef>
              <a:spcAft>
                <a:spcPts val="1200"/>
              </a:spcAft>
              <a:buSzPts val="1100"/>
              <a:buNone/>
            </a:pPr>
            <a:r>
              <a:rPr lang="en-US">
                <a:solidFill>
                  <a:schemeClr val="dk1"/>
                </a:solidFill>
              </a:rPr>
              <a:t>Which one of these leverage AI?</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734aea2240_0_84:notes"/>
          <p:cNvSpPr/>
          <p:nvPr>
            <p:ph idx="2" type="sldImg"/>
          </p:nvPr>
        </p:nvSpPr>
        <p:spPr>
          <a:xfrm>
            <a:off x="154035" y="569277"/>
            <a:ext cx="6532800" cy="3687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g2734aea2240_0_84:notes"/>
          <p:cNvSpPr txBox="1"/>
          <p:nvPr>
            <p:ph idx="12" type="sldNum"/>
          </p:nvPr>
        </p:nvSpPr>
        <p:spPr>
          <a:xfrm>
            <a:off x="3884615" y="8656926"/>
            <a:ext cx="2881200" cy="459000"/>
          </a:xfrm>
          <a:prstGeom prst="rect">
            <a:avLst/>
          </a:prstGeom>
          <a:noFill/>
          <a:ln>
            <a:noFill/>
          </a:ln>
        </p:spPr>
        <p:txBody>
          <a:bodyPr anchorCtr="0" anchor="ctr" bIns="90325" lIns="90325" spcFirstLastPara="1" rIns="90325" wrap="square" tIns="903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Notes view: </a:t>
            </a: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30" name="Google Shape;430;g2734aea2240_0_84:notes"/>
          <p:cNvSpPr txBox="1"/>
          <p:nvPr>
            <p:ph idx="1" type="body"/>
          </p:nvPr>
        </p:nvSpPr>
        <p:spPr>
          <a:xfrm>
            <a:off x="256081" y="4667652"/>
            <a:ext cx="6328500" cy="373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It’s Quiz 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Please read the question carefully and check all the options given. Pause the video for 10 seconds and answer the question.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Which of the following applications use AI?</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gram (or the instagram)?</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YouTube?</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net banking application of your bank?</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the Anti-virus software installed in your computer or phone?</a:t>
            </a:r>
            <a:endParaRPr b="1">
              <a:solidFill>
                <a:schemeClr val="dk1"/>
              </a:solidFill>
            </a:endParaRPr>
          </a:p>
          <a:p>
            <a:pPr indent="0" lvl="0" marL="0" rtl="0" algn="l">
              <a:lnSpc>
                <a:spcPct val="115000"/>
              </a:lnSpc>
              <a:spcBef>
                <a:spcPts val="1200"/>
              </a:spcBef>
              <a:spcAft>
                <a:spcPts val="1200"/>
              </a:spcAft>
              <a:buSzPts val="1100"/>
              <a:buNone/>
            </a:pPr>
            <a:r>
              <a:rPr lang="en-US">
                <a:solidFill>
                  <a:schemeClr val="dk1"/>
                </a:solidFill>
              </a:rPr>
              <a:t>Which one of these leverage AI?</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734aea2240_0_110:notes"/>
          <p:cNvSpPr/>
          <p:nvPr>
            <p:ph idx="2" type="sldImg"/>
          </p:nvPr>
        </p:nvSpPr>
        <p:spPr>
          <a:xfrm>
            <a:off x="154035" y="569277"/>
            <a:ext cx="6532800" cy="3687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0" name="Google Shape;440;g2734aea2240_0_110:notes"/>
          <p:cNvSpPr txBox="1"/>
          <p:nvPr>
            <p:ph idx="12" type="sldNum"/>
          </p:nvPr>
        </p:nvSpPr>
        <p:spPr>
          <a:xfrm>
            <a:off x="3884615" y="8656926"/>
            <a:ext cx="2881200" cy="459000"/>
          </a:xfrm>
          <a:prstGeom prst="rect">
            <a:avLst/>
          </a:prstGeom>
          <a:noFill/>
          <a:ln>
            <a:noFill/>
          </a:ln>
        </p:spPr>
        <p:txBody>
          <a:bodyPr anchorCtr="0" anchor="ctr" bIns="90325" lIns="90325" spcFirstLastPara="1" rIns="90325" wrap="square" tIns="903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Notes view: </a:t>
            </a: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41" name="Google Shape;441;g2734aea2240_0_110:notes"/>
          <p:cNvSpPr txBox="1"/>
          <p:nvPr>
            <p:ph idx="1" type="body"/>
          </p:nvPr>
        </p:nvSpPr>
        <p:spPr>
          <a:xfrm>
            <a:off x="256081" y="4667652"/>
            <a:ext cx="6328500" cy="373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It’s Quiz 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Please read the question carefully and check all the options given. Pause the video for 10 seconds and answer the question.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Which of the following applications use AI?</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gram (or the instagram)?</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YouTube?</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net banking application of your bank?</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the Anti-virus software installed in your computer or phone?</a:t>
            </a:r>
            <a:endParaRPr b="1">
              <a:solidFill>
                <a:schemeClr val="dk1"/>
              </a:solidFill>
            </a:endParaRPr>
          </a:p>
          <a:p>
            <a:pPr indent="0" lvl="0" marL="0" rtl="0" algn="l">
              <a:lnSpc>
                <a:spcPct val="115000"/>
              </a:lnSpc>
              <a:spcBef>
                <a:spcPts val="1200"/>
              </a:spcBef>
              <a:spcAft>
                <a:spcPts val="1200"/>
              </a:spcAft>
              <a:buSzPts val="1100"/>
              <a:buNone/>
            </a:pPr>
            <a:r>
              <a:rPr lang="en-US">
                <a:solidFill>
                  <a:schemeClr val="dk1"/>
                </a:solidFill>
              </a:rPr>
              <a:t>Which one of these leverage AI?</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2734aea2240_0_121:notes"/>
          <p:cNvSpPr/>
          <p:nvPr>
            <p:ph idx="2" type="sldImg"/>
          </p:nvPr>
        </p:nvSpPr>
        <p:spPr>
          <a:xfrm>
            <a:off x="154035" y="569277"/>
            <a:ext cx="6532800" cy="3687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2" name="Google Shape;452;g2734aea2240_0_121:notes"/>
          <p:cNvSpPr txBox="1"/>
          <p:nvPr>
            <p:ph idx="12" type="sldNum"/>
          </p:nvPr>
        </p:nvSpPr>
        <p:spPr>
          <a:xfrm>
            <a:off x="3884615" y="8656926"/>
            <a:ext cx="2881200" cy="459000"/>
          </a:xfrm>
          <a:prstGeom prst="rect">
            <a:avLst/>
          </a:prstGeom>
          <a:noFill/>
          <a:ln>
            <a:noFill/>
          </a:ln>
        </p:spPr>
        <p:txBody>
          <a:bodyPr anchorCtr="0" anchor="ctr" bIns="90325" lIns="90325" spcFirstLastPara="1" rIns="90325" wrap="square" tIns="903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Notes view: </a:t>
            </a: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53" name="Google Shape;453;g2734aea2240_0_121:notes"/>
          <p:cNvSpPr txBox="1"/>
          <p:nvPr>
            <p:ph idx="1" type="body"/>
          </p:nvPr>
        </p:nvSpPr>
        <p:spPr>
          <a:xfrm>
            <a:off x="256081" y="4667652"/>
            <a:ext cx="6328500" cy="373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It’s Quiz 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Please read the question carefully and check all the options given. Pause the video for 10 seconds and answer the question.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Which of the following applications use AI?</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gram (or the instagram)?</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YouTube?</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net banking application of your bank?</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the Anti-virus software installed in your computer or phone?</a:t>
            </a:r>
            <a:endParaRPr b="1">
              <a:solidFill>
                <a:schemeClr val="dk1"/>
              </a:solidFill>
            </a:endParaRPr>
          </a:p>
          <a:p>
            <a:pPr indent="0" lvl="0" marL="0" rtl="0" algn="l">
              <a:lnSpc>
                <a:spcPct val="115000"/>
              </a:lnSpc>
              <a:spcBef>
                <a:spcPts val="1200"/>
              </a:spcBef>
              <a:spcAft>
                <a:spcPts val="1200"/>
              </a:spcAft>
              <a:buSzPts val="1100"/>
              <a:buNone/>
            </a:pPr>
            <a:r>
              <a:rPr lang="en-US">
                <a:solidFill>
                  <a:schemeClr val="dk1"/>
                </a:solidFill>
              </a:rPr>
              <a:t>Which one of these leverage AI?</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734aea2240_0_136:notes"/>
          <p:cNvSpPr/>
          <p:nvPr>
            <p:ph idx="2" type="sldImg"/>
          </p:nvPr>
        </p:nvSpPr>
        <p:spPr>
          <a:xfrm>
            <a:off x="154035" y="569277"/>
            <a:ext cx="6532800" cy="3687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3" name="Google Shape;463;g2734aea2240_0_136:notes"/>
          <p:cNvSpPr txBox="1"/>
          <p:nvPr>
            <p:ph idx="12" type="sldNum"/>
          </p:nvPr>
        </p:nvSpPr>
        <p:spPr>
          <a:xfrm>
            <a:off x="3884615" y="8656926"/>
            <a:ext cx="2881200" cy="459000"/>
          </a:xfrm>
          <a:prstGeom prst="rect">
            <a:avLst/>
          </a:prstGeom>
          <a:noFill/>
          <a:ln>
            <a:noFill/>
          </a:ln>
        </p:spPr>
        <p:txBody>
          <a:bodyPr anchorCtr="0" anchor="ctr" bIns="90325" lIns="90325" spcFirstLastPara="1" rIns="90325" wrap="square" tIns="903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Notes view: </a:t>
            </a: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64" name="Google Shape;464;g2734aea2240_0_136:notes"/>
          <p:cNvSpPr txBox="1"/>
          <p:nvPr>
            <p:ph idx="1" type="body"/>
          </p:nvPr>
        </p:nvSpPr>
        <p:spPr>
          <a:xfrm>
            <a:off x="256081" y="4667652"/>
            <a:ext cx="6328500" cy="373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It’s Quiz 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Please read the question carefully and check all the options given. Pause the video for 10 seconds and answer the question.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Which of the following applications use AI?</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gram (or the instagram)?</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YouTube?</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net banking application of your bank?</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the Anti-virus software installed in your computer or phone?</a:t>
            </a:r>
            <a:endParaRPr b="1">
              <a:solidFill>
                <a:schemeClr val="dk1"/>
              </a:solidFill>
            </a:endParaRPr>
          </a:p>
          <a:p>
            <a:pPr indent="0" lvl="0" marL="0" rtl="0" algn="l">
              <a:lnSpc>
                <a:spcPct val="115000"/>
              </a:lnSpc>
              <a:spcBef>
                <a:spcPts val="1200"/>
              </a:spcBef>
              <a:spcAft>
                <a:spcPts val="1200"/>
              </a:spcAft>
              <a:buSzPts val="1100"/>
              <a:buNone/>
            </a:pPr>
            <a:r>
              <a:rPr lang="en-US">
                <a:solidFill>
                  <a:schemeClr val="dk1"/>
                </a:solidFill>
              </a:rPr>
              <a:t>Which one of these leverage AI?</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734aea2240_0_147:notes"/>
          <p:cNvSpPr/>
          <p:nvPr>
            <p:ph idx="2" type="sldImg"/>
          </p:nvPr>
        </p:nvSpPr>
        <p:spPr>
          <a:xfrm>
            <a:off x="154035" y="569277"/>
            <a:ext cx="6532800" cy="3687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5" name="Google Shape;475;g2734aea2240_0_147:notes"/>
          <p:cNvSpPr txBox="1"/>
          <p:nvPr>
            <p:ph idx="12" type="sldNum"/>
          </p:nvPr>
        </p:nvSpPr>
        <p:spPr>
          <a:xfrm>
            <a:off x="3884615" y="8656926"/>
            <a:ext cx="2881200" cy="459000"/>
          </a:xfrm>
          <a:prstGeom prst="rect">
            <a:avLst/>
          </a:prstGeom>
          <a:noFill/>
          <a:ln>
            <a:noFill/>
          </a:ln>
        </p:spPr>
        <p:txBody>
          <a:bodyPr anchorCtr="0" anchor="ctr" bIns="90325" lIns="90325" spcFirstLastPara="1" rIns="90325" wrap="square" tIns="903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Notes view: </a:t>
            </a: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76" name="Google Shape;476;g2734aea2240_0_147:notes"/>
          <p:cNvSpPr txBox="1"/>
          <p:nvPr>
            <p:ph idx="1" type="body"/>
          </p:nvPr>
        </p:nvSpPr>
        <p:spPr>
          <a:xfrm>
            <a:off x="256081" y="4667652"/>
            <a:ext cx="6328500" cy="373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It’s Quiz 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Please read the question carefully and check all the options given. Pause the video for 10 seconds and answer the question.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Which of the following applications use AI?</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gram (or the instagram)?</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YouTube?</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net banking application of your bank?</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the Anti-virus software installed in your computer or phone?</a:t>
            </a:r>
            <a:endParaRPr b="1">
              <a:solidFill>
                <a:schemeClr val="dk1"/>
              </a:solidFill>
            </a:endParaRPr>
          </a:p>
          <a:p>
            <a:pPr indent="0" lvl="0" marL="0" rtl="0" algn="l">
              <a:lnSpc>
                <a:spcPct val="115000"/>
              </a:lnSpc>
              <a:spcBef>
                <a:spcPts val="1200"/>
              </a:spcBef>
              <a:spcAft>
                <a:spcPts val="1200"/>
              </a:spcAft>
              <a:buSzPts val="1100"/>
              <a:buNone/>
            </a:pPr>
            <a:r>
              <a:rPr lang="en-US">
                <a:solidFill>
                  <a:schemeClr val="dk1"/>
                </a:solidFill>
              </a:rPr>
              <a:t>Which one of these leverage AI?</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2734aea2240_0_162:notes"/>
          <p:cNvSpPr/>
          <p:nvPr>
            <p:ph idx="2" type="sldImg"/>
          </p:nvPr>
        </p:nvSpPr>
        <p:spPr>
          <a:xfrm>
            <a:off x="154035" y="569277"/>
            <a:ext cx="6532800" cy="3687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6" name="Google Shape;486;g2734aea2240_0_162:notes"/>
          <p:cNvSpPr txBox="1"/>
          <p:nvPr>
            <p:ph idx="12" type="sldNum"/>
          </p:nvPr>
        </p:nvSpPr>
        <p:spPr>
          <a:xfrm>
            <a:off x="3884615" y="8656926"/>
            <a:ext cx="2881200" cy="459000"/>
          </a:xfrm>
          <a:prstGeom prst="rect">
            <a:avLst/>
          </a:prstGeom>
          <a:noFill/>
          <a:ln>
            <a:noFill/>
          </a:ln>
        </p:spPr>
        <p:txBody>
          <a:bodyPr anchorCtr="0" anchor="ctr" bIns="90325" lIns="90325" spcFirstLastPara="1" rIns="90325" wrap="square" tIns="903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Notes view: </a:t>
            </a: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87" name="Google Shape;487;g2734aea2240_0_162:notes"/>
          <p:cNvSpPr txBox="1"/>
          <p:nvPr>
            <p:ph idx="1" type="body"/>
          </p:nvPr>
        </p:nvSpPr>
        <p:spPr>
          <a:xfrm>
            <a:off x="256081" y="4667652"/>
            <a:ext cx="6328500" cy="373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It’s Quiz 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Please read the question carefully and check all the options given. Pause the video for 10 seconds and answer the question.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Which of the following applications use AI?</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gram (or the instagram)?</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YouTube?</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net banking application of your bank?</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the Anti-virus software installed in your computer or phone?</a:t>
            </a:r>
            <a:endParaRPr b="1">
              <a:solidFill>
                <a:schemeClr val="dk1"/>
              </a:solidFill>
            </a:endParaRPr>
          </a:p>
          <a:p>
            <a:pPr indent="0" lvl="0" marL="0" rtl="0" algn="l">
              <a:lnSpc>
                <a:spcPct val="115000"/>
              </a:lnSpc>
              <a:spcBef>
                <a:spcPts val="1200"/>
              </a:spcBef>
              <a:spcAft>
                <a:spcPts val="1200"/>
              </a:spcAft>
              <a:buSzPts val="1100"/>
              <a:buNone/>
            </a:pPr>
            <a:r>
              <a:rPr lang="en-US">
                <a:solidFill>
                  <a:schemeClr val="dk1"/>
                </a:solidFill>
              </a:rPr>
              <a:t>Which one of these leverage AI?</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734aea2240_0_30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8" name="Google Shape;498;g2734aea2240_0_3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e230e04533_1_17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2" name="Google Shape;332;g2e230e04533_1_17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9" name="Google Shape;539;p35: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40" name="Google Shape;540;p35: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e230e04533_1_17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 name="Google Shape;341;g2e230e04533_1_17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734aea2240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2734aea2240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734aea2240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g2734aea2240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734aea2240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g2734aea2240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734aea2240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9" name="Google Shape;369;g2734aea2240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734aea2240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g2734aea2240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e33374b572_1_546:notes"/>
          <p:cNvSpPr/>
          <p:nvPr>
            <p:ph idx="2" type="sldImg"/>
          </p:nvPr>
        </p:nvSpPr>
        <p:spPr>
          <a:xfrm>
            <a:off x="154035" y="569277"/>
            <a:ext cx="6532800" cy="3687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3" name="Google Shape;383;g2e33374b572_1_546:notes"/>
          <p:cNvSpPr txBox="1"/>
          <p:nvPr>
            <p:ph idx="12" type="sldNum"/>
          </p:nvPr>
        </p:nvSpPr>
        <p:spPr>
          <a:xfrm>
            <a:off x="3884615" y="8656926"/>
            <a:ext cx="2881200" cy="459000"/>
          </a:xfrm>
          <a:prstGeom prst="rect">
            <a:avLst/>
          </a:prstGeom>
          <a:noFill/>
          <a:ln>
            <a:noFill/>
          </a:ln>
        </p:spPr>
        <p:txBody>
          <a:bodyPr anchorCtr="0" anchor="ctr" bIns="90325" lIns="90325" spcFirstLastPara="1" rIns="90325" wrap="square" tIns="903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Arial"/>
                <a:ea typeface="Arial"/>
                <a:cs typeface="Arial"/>
                <a:sym typeface="Arial"/>
              </a:rPr>
              <a:t>Notes view: </a:t>
            </a: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384" name="Google Shape;384;g2e33374b572_1_546:notes"/>
          <p:cNvSpPr txBox="1"/>
          <p:nvPr>
            <p:ph idx="1" type="body"/>
          </p:nvPr>
        </p:nvSpPr>
        <p:spPr>
          <a:xfrm>
            <a:off x="256081" y="4667652"/>
            <a:ext cx="6328500" cy="373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It’s Quiz Time!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US">
                <a:solidFill>
                  <a:schemeClr val="dk1"/>
                </a:solidFill>
              </a:rPr>
              <a:t>Please read the question carefully and check all the options given. Pause the video for 10 seconds and answer the question.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Which of the following applications use AI?</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gram (or the instagram)?</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YouTube?</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Is it the net banking application of your bank?</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a:solidFill>
                  <a:schemeClr val="dk1"/>
                </a:solidFill>
              </a:rPr>
              <a:t>or is it the Anti-virus software installed in your computer or phone?</a:t>
            </a:r>
            <a:endParaRPr b="1">
              <a:solidFill>
                <a:schemeClr val="dk1"/>
              </a:solidFill>
            </a:endParaRPr>
          </a:p>
          <a:p>
            <a:pPr indent="0" lvl="0" marL="0" rtl="0" algn="l">
              <a:lnSpc>
                <a:spcPct val="115000"/>
              </a:lnSpc>
              <a:spcBef>
                <a:spcPts val="1200"/>
              </a:spcBef>
              <a:spcAft>
                <a:spcPts val="1200"/>
              </a:spcAft>
              <a:buSzPts val="1100"/>
              <a:buNone/>
            </a:pPr>
            <a:r>
              <a:rPr lang="en-US">
                <a:solidFill>
                  <a:schemeClr val="dk1"/>
                </a:solidFill>
              </a:rPr>
              <a:t>Which one of these leverage AI?</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Fade">
  <p:cSld name="2_Fade">
    <p:spTree>
      <p:nvGrpSpPr>
        <p:cNvPr id="11" name="Shape 11"/>
        <p:cNvGrpSpPr/>
        <p:nvPr/>
      </p:nvGrpSpPr>
      <p:grpSpPr>
        <a:xfrm>
          <a:off x="0" y="0"/>
          <a:ext cx="0" cy="0"/>
          <a:chOff x="0" y="0"/>
          <a:chExt cx="0" cy="0"/>
        </a:xfrm>
      </p:grpSpPr>
      <p:sp>
        <p:nvSpPr>
          <p:cNvPr id="12" name="Google Shape;12;p37"/>
          <p:cNvSpPr/>
          <p:nvPr>
            <p:ph idx="2" type="pic"/>
          </p:nvPr>
        </p:nvSpPr>
        <p:spPr>
          <a:xfrm>
            <a:off x="469595" y="1306607"/>
            <a:ext cx="3867000" cy="4290000"/>
          </a:xfrm>
          <a:prstGeom prst="rect">
            <a:avLst/>
          </a:prstGeom>
          <a:solidFill>
            <a:schemeClr val="dk1"/>
          </a:solidFill>
          <a:ln>
            <a:noFill/>
          </a:ln>
        </p:spPr>
      </p:sp>
      <p:sp>
        <p:nvSpPr>
          <p:cNvPr id="13" name="Google Shape;13;p37"/>
          <p:cNvSpPr txBox="1"/>
          <p:nvPr>
            <p:ph idx="12" type="sldNum"/>
          </p:nvPr>
        </p:nvSpPr>
        <p:spPr>
          <a:xfrm>
            <a:off x="11409045" y="6333134"/>
            <a:ext cx="731700" cy="525000"/>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3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3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3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3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3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3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3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3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3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12"/>
                                        </p:tgtEl>
                                        <p:attrNameLst>
                                          <p:attrName>style.visibility</p:attrName>
                                        </p:attrNameLst>
                                      </p:cBhvr>
                                      <p:to>
                                        <p:strVal val="visible"/>
                                      </p:to>
                                    </p:set>
                                    <p:anim calcmode="lin" valueType="num">
                                      <p:cBhvr additive="base">
                                        <p:cTn dur="1000"/>
                                        <p:tgtEl>
                                          <p:spTgt spid="1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4" name="Shape 64"/>
        <p:cNvGrpSpPr/>
        <p:nvPr/>
      </p:nvGrpSpPr>
      <p:grpSpPr>
        <a:xfrm>
          <a:off x="0" y="0"/>
          <a:ext cx="0" cy="0"/>
          <a:chOff x="0" y="0"/>
          <a:chExt cx="0" cy="0"/>
        </a:xfrm>
      </p:grpSpPr>
      <p:sp>
        <p:nvSpPr>
          <p:cNvPr id="65" name="Google Shape;65;p62"/>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62"/>
          <p:cNvSpPr/>
          <p:nvPr>
            <p:ph idx="2" type="pic"/>
          </p:nvPr>
        </p:nvSpPr>
        <p:spPr>
          <a:xfrm>
            <a:off x="5183188" y="987425"/>
            <a:ext cx="6172200" cy="4873500"/>
          </a:xfrm>
          <a:prstGeom prst="rect">
            <a:avLst/>
          </a:prstGeom>
          <a:noFill/>
          <a:ln>
            <a:noFill/>
          </a:ln>
        </p:spPr>
      </p:sp>
      <p:sp>
        <p:nvSpPr>
          <p:cNvPr id="67" name="Google Shape;67;p62"/>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8" name="Google Shape;68;p6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6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6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1" name="Shape 71"/>
        <p:cNvGrpSpPr/>
        <p:nvPr/>
      </p:nvGrpSpPr>
      <p:grpSpPr>
        <a:xfrm>
          <a:off x="0" y="0"/>
          <a:ext cx="0" cy="0"/>
          <a:chOff x="0" y="0"/>
          <a:chExt cx="0" cy="0"/>
        </a:xfrm>
      </p:grpSpPr>
      <p:sp>
        <p:nvSpPr>
          <p:cNvPr id="72" name="Google Shape;72;p6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63"/>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4" name="Google Shape;74;p6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6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6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7" name="Shape 77"/>
        <p:cNvGrpSpPr/>
        <p:nvPr/>
      </p:nvGrpSpPr>
      <p:grpSpPr>
        <a:xfrm>
          <a:off x="0" y="0"/>
          <a:ext cx="0" cy="0"/>
          <a:chOff x="0" y="0"/>
          <a:chExt cx="0" cy="0"/>
        </a:xfrm>
      </p:grpSpPr>
      <p:sp>
        <p:nvSpPr>
          <p:cNvPr id="78" name="Google Shape;78;p64"/>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64"/>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0" name="Google Shape;80;p6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6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6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g2e33374b572_1_56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g2e33374b572_1_56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g2e33374b572_1_565"/>
          <p:cNvSpPr txBox="1"/>
          <p:nvPr/>
        </p:nvSpPr>
        <p:spPr>
          <a:xfrm rot="-5400000">
            <a:off x="10117961" y="3832145"/>
            <a:ext cx="3850500" cy="969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500"/>
              <a:buFont typeface="Arial"/>
              <a:buNone/>
            </a:pPr>
            <a:r>
              <a:rPr b="0" i="0" lang="en-US" sz="700" u="none" cap="none" strike="noStrike">
                <a:solidFill>
                  <a:schemeClr val="lt1"/>
                </a:solidFill>
                <a:latin typeface="Trebuchet MS"/>
                <a:ea typeface="Trebuchet MS"/>
                <a:cs typeface="Trebuchet MS"/>
                <a:sym typeface="Trebuchet MS"/>
              </a:rPr>
              <a:t>Copyright © 2024 by DataCouch Pvt. Ltd.. All rights reserved.</a:t>
            </a:r>
            <a:endParaRPr b="0" i="0" sz="700" u="none" cap="none" strike="noStrike">
              <a:solidFill>
                <a:schemeClr val="lt1"/>
              </a:solidFill>
              <a:latin typeface="Trebuchet MS"/>
              <a:ea typeface="Trebuchet MS"/>
              <a:cs typeface="Trebuchet MS"/>
              <a:sym typeface="Trebuchet MS"/>
            </a:endParaRPr>
          </a:p>
        </p:txBody>
      </p:sp>
      <p:cxnSp>
        <p:nvCxnSpPr>
          <p:cNvPr id="96" name="Google Shape;96;g2e33374b572_1_565"/>
          <p:cNvCxnSpPr/>
          <p:nvPr/>
        </p:nvCxnSpPr>
        <p:spPr>
          <a:xfrm>
            <a:off x="605525" y="6538916"/>
            <a:ext cx="11188800" cy="0"/>
          </a:xfrm>
          <a:prstGeom prst="straightConnector1">
            <a:avLst/>
          </a:prstGeom>
          <a:noFill/>
          <a:ln cap="flat" cmpd="sng" w="9525">
            <a:solidFill>
              <a:srgbClr val="455262"/>
            </a:solidFill>
            <a:prstDash val="solid"/>
            <a:miter lim="800000"/>
            <a:headEnd len="sm" w="sm" type="none"/>
            <a:tailEnd len="sm" w="sm" type="none"/>
          </a:ln>
        </p:spPr>
      </p:cxnSp>
      <p:sp>
        <p:nvSpPr>
          <p:cNvPr id="97" name="Google Shape;97;g2e33374b572_1_565"/>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row two third" showMasterSp="0">
  <p:cSld name="Arrow two third">
    <p:bg>
      <p:bgPr>
        <a:gradFill>
          <a:gsLst>
            <a:gs pos="0">
              <a:srgbClr val="DB0000"/>
            </a:gs>
            <a:gs pos="100000">
              <a:srgbClr val="540303"/>
            </a:gs>
          </a:gsLst>
          <a:path path="circle">
            <a:fillToRect b="50%" l="50%" r="50%" t="50%"/>
          </a:path>
          <a:tileRect/>
        </a:gradFill>
      </p:bgPr>
    </p:bg>
    <p:spTree>
      <p:nvGrpSpPr>
        <p:cNvPr id="98" name="Shape 98"/>
        <p:cNvGrpSpPr/>
        <p:nvPr/>
      </p:nvGrpSpPr>
      <p:grpSpPr>
        <a:xfrm>
          <a:off x="0" y="0"/>
          <a:ext cx="0" cy="0"/>
          <a:chOff x="0" y="0"/>
          <a:chExt cx="0" cy="0"/>
        </a:xfrm>
      </p:grpSpPr>
      <p:sp>
        <p:nvSpPr>
          <p:cNvPr id="99" name="Google Shape;99;g2e33374b572_1_648"/>
          <p:cNvSpPr/>
          <p:nvPr/>
        </p:nvSpPr>
        <p:spPr>
          <a:xfrm>
            <a:off x="0" y="0"/>
            <a:ext cx="8446239" cy="6858000"/>
          </a:xfrm>
          <a:custGeom>
            <a:rect b="b" l="l" r="r" t="t"/>
            <a:pathLst>
              <a:path extrusionOk="0" h="6858000" w="8446239">
                <a:moveTo>
                  <a:pt x="0" y="0"/>
                </a:moveTo>
                <a:lnTo>
                  <a:pt x="7645979" y="0"/>
                </a:lnTo>
                <a:lnTo>
                  <a:pt x="8446239" y="3429000"/>
                </a:lnTo>
                <a:lnTo>
                  <a:pt x="7645979" y="6858000"/>
                </a:lnTo>
                <a:lnTo>
                  <a:pt x="0" y="6858000"/>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lt1"/>
              </a:solidFill>
              <a:latin typeface="Trebuchet MS"/>
              <a:ea typeface="Trebuchet MS"/>
              <a:cs typeface="Trebuchet MS"/>
              <a:sym typeface="Trebuchet MS"/>
            </a:endParaRPr>
          </a:p>
        </p:txBody>
      </p:sp>
      <p:sp>
        <p:nvSpPr>
          <p:cNvPr id="100" name="Google Shape;100;g2e33374b572_1_648"/>
          <p:cNvSpPr txBox="1"/>
          <p:nvPr>
            <p:ph idx="10" type="dt"/>
          </p:nvPr>
        </p:nvSpPr>
        <p:spPr>
          <a:xfrm>
            <a:off x="9677400" y="6405036"/>
            <a:ext cx="1482000" cy="153900"/>
          </a:xfrm>
          <a:prstGeom prst="rect">
            <a:avLst/>
          </a:prstGeom>
          <a:noFill/>
          <a:ln>
            <a:noFill/>
          </a:ln>
        </p:spPr>
        <p:txBody>
          <a:bodyPr anchorCtr="0" anchor="b" bIns="0" lIns="0" spcFirstLastPara="1" rIns="0" wrap="square" tIns="0">
            <a:spAutoFit/>
          </a:bodyPr>
          <a:lstStyle>
            <a:lvl1pPr lvl="0" algn="r">
              <a:lnSpc>
                <a:spcPct val="100000"/>
              </a:lnSpc>
              <a:spcBef>
                <a:spcPts val="0"/>
              </a:spcBef>
              <a:spcAft>
                <a:spcPts val="0"/>
              </a:spcAft>
              <a:buSzPts val="1400"/>
              <a:buNone/>
              <a:defRPr>
                <a:solidFill>
                  <a:schemeClr val="lt1"/>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g2e33374b572_1_648"/>
          <p:cNvSpPr txBox="1"/>
          <p:nvPr/>
        </p:nvSpPr>
        <p:spPr>
          <a:xfrm>
            <a:off x="11167872" y="6405036"/>
            <a:ext cx="381000" cy="153900"/>
          </a:xfrm>
          <a:prstGeom prst="rect">
            <a:avLst/>
          </a:prstGeom>
          <a:noFill/>
          <a:ln>
            <a:noFill/>
          </a:ln>
        </p:spPr>
        <p:txBody>
          <a:bodyPr anchorCtr="0" anchor="b" bIns="0" lIns="0" spcFirstLastPara="1" rIns="0" wrap="square" tIns="0">
            <a:spAutoFit/>
          </a:bodyPr>
          <a:lstStyle/>
          <a:p>
            <a:pPr indent="0" lvl="0" marL="0" marR="0" rtl="0" algn="r">
              <a:lnSpc>
                <a:spcPct val="100000"/>
              </a:lnSpc>
              <a:spcBef>
                <a:spcPts val="0"/>
              </a:spcBef>
              <a:spcAft>
                <a:spcPts val="0"/>
              </a:spcAft>
              <a:buClr>
                <a:schemeClr val="lt1"/>
              </a:buClr>
              <a:buSzPts val="1000"/>
              <a:buFont typeface="Trebuchet MS"/>
              <a:buNone/>
            </a:pPr>
            <a:fld id="{00000000-1234-1234-1234-123412341234}" type="slidenum">
              <a:rPr b="0" i="0" lang="en-US" sz="1000" u="none" cap="none" strike="noStrike">
                <a:solidFill>
                  <a:schemeClr val="lt1"/>
                </a:solidFill>
                <a:latin typeface="Trebuchet MS"/>
                <a:ea typeface="Trebuchet MS"/>
                <a:cs typeface="Trebuchet MS"/>
                <a:sym typeface="Trebuchet MS"/>
              </a:rPr>
              <a:t>‹#›</a:t>
            </a:fld>
            <a:endParaRPr b="0" i="0" sz="1000" u="none" cap="none" strike="noStrike">
              <a:solidFill>
                <a:schemeClr val="lt1"/>
              </a:solidFill>
              <a:latin typeface="Trebuchet MS"/>
              <a:ea typeface="Trebuchet MS"/>
              <a:cs typeface="Trebuchet MS"/>
              <a:sym typeface="Trebuchet MS"/>
            </a:endParaRPr>
          </a:p>
        </p:txBody>
      </p:sp>
      <p:pic>
        <p:nvPicPr>
          <p:cNvPr id="102" name="Google Shape;102;g2e33374b572_1_648"/>
          <p:cNvPicPr preferRelativeResize="0"/>
          <p:nvPr/>
        </p:nvPicPr>
        <p:blipFill rotWithShape="1">
          <a:blip r:embed="rId2">
            <a:alphaModFix/>
          </a:blip>
          <a:srcRect b="0" l="0" r="0" t="0"/>
          <a:stretch/>
        </p:blipFill>
        <p:spPr>
          <a:xfrm>
            <a:off x="7490339" y="3589606"/>
            <a:ext cx="1365250" cy="3382962"/>
          </a:xfrm>
          <a:custGeom>
            <a:rect b="b" l="l" r="r" t="t"/>
            <a:pathLst>
              <a:path extrusionOk="0" h="3382962" w="1365250">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ln>
            <a:noFill/>
          </a:ln>
        </p:spPr>
      </p:pic>
    </p:spTree>
  </p:cSld>
  <p:clrMapOvr>
    <a:masterClrMapping/>
  </p:clrMapOvr>
  <mc:AlternateContent>
    <mc:Choice Requires="p14">
      <p:transition p14:dur="250">
        <p:fade/>
      </p:transition>
    </mc:Choice>
    <mc:Fallback>
      <p:transition>
        <p:fade/>
      </p:transition>
    </mc:Fallback>
  </mc:AlternateConten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3" name="Shape 103"/>
        <p:cNvGrpSpPr/>
        <p:nvPr/>
      </p:nvGrpSpPr>
      <p:grpSpPr>
        <a:xfrm>
          <a:off x="0" y="0"/>
          <a:ext cx="0" cy="0"/>
          <a:chOff x="0" y="0"/>
          <a:chExt cx="0" cy="0"/>
        </a:xfrm>
      </p:grpSpPr>
      <p:sp>
        <p:nvSpPr>
          <p:cNvPr id="104" name="Google Shape;104;g2e33374b572_1_571"/>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g2e33374b572_1_571"/>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06" name="Google Shape;106;g2e33374b572_1_57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g2e33374b572_1_57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g2e33374b572_1_571"/>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9" name="Shape 109"/>
        <p:cNvGrpSpPr/>
        <p:nvPr/>
      </p:nvGrpSpPr>
      <p:grpSpPr>
        <a:xfrm>
          <a:off x="0" y="0"/>
          <a:ext cx="0" cy="0"/>
          <a:chOff x="0" y="0"/>
          <a:chExt cx="0" cy="0"/>
        </a:xfrm>
      </p:grpSpPr>
      <p:sp>
        <p:nvSpPr>
          <p:cNvPr id="110" name="Google Shape;110;g2e33374b572_1_57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1" name="Google Shape;111;g2e33374b572_1_577"/>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 name="Google Shape;112;g2e33374b572_1_57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g2e33374b572_1_57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g2e33374b572_1_577"/>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5" name="Shape 115"/>
        <p:cNvGrpSpPr/>
        <p:nvPr/>
      </p:nvGrpSpPr>
      <p:grpSpPr>
        <a:xfrm>
          <a:off x="0" y="0"/>
          <a:ext cx="0" cy="0"/>
          <a:chOff x="0" y="0"/>
          <a:chExt cx="0" cy="0"/>
        </a:xfrm>
      </p:grpSpPr>
      <p:sp>
        <p:nvSpPr>
          <p:cNvPr id="116" name="Google Shape;116;g2e33374b572_1_583"/>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g2e33374b572_1_583"/>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18" name="Google Shape;118;g2e33374b572_1_58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g2e33374b572_1_58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g2e33374b572_1_583"/>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21" name="Shape 121"/>
        <p:cNvGrpSpPr/>
        <p:nvPr/>
      </p:nvGrpSpPr>
      <p:grpSpPr>
        <a:xfrm>
          <a:off x="0" y="0"/>
          <a:ext cx="0" cy="0"/>
          <a:chOff x="0" y="0"/>
          <a:chExt cx="0" cy="0"/>
        </a:xfrm>
      </p:grpSpPr>
      <p:sp>
        <p:nvSpPr>
          <p:cNvPr id="122" name="Google Shape;122;g2e33374b572_1_58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g2e33374b572_1_589"/>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4" name="Google Shape;124;g2e33374b572_1_589"/>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5" name="Google Shape;125;g2e33374b572_1_58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6" name="Google Shape;126;g2e33374b572_1_58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7" name="Google Shape;127;g2e33374b572_1_589"/>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28" name="Shape 128"/>
        <p:cNvGrpSpPr/>
        <p:nvPr/>
      </p:nvGrpSpPr>
      <p:grpSpPr>
        <a:xfrm>
          <a:off x="0" y="0"/>
          <a:ext cx="0" cy="0"/>
          <a:chOff x="0" y="0"/>
          <a:chExt cx="0" cy="0"/>
        </a:xfrm>
      </p:grpSpPr>
      <p:sp>
        <p:nvSpPr>
          <p:cNvPr id="129" name="Google Shape;129;g2e33374b572_1_596"/>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g2e33374b572_1_596"/>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31" name="Google Shape;131;g2e33374b572_1_596"/>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2" name="Google Shape;132;g2e33374b572_1_596"/>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33" name="Google Shape;133;g2e33374b572_1_596"/>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4" name="Google Shape;134;g2e33374b572_1_59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g2e33374b572_1_59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6" name="Google Shape;136;g2e33374b572_1_596"/>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sp>
        <p:nvSpPr>
          <p:cNvPr id="15" name="Google Shape;15;p54"/>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54"/>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7" name="Google Shape;17;p5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5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5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7" name="Shape 137"/>
        <p:cNvGrpSpPr/>
        <p:nvPr/>
      </p:nvGrpSpPr>
      <p:grpSpPr>
        <a:xfrm>
          <a:off x="0" y="0"/>
          <a:ext cx="0" cy="0"/>
          <a:chOff x="0" y="0"/>
          <a:chExt cx="0" cy="0"/>
        </a:xfrm>
      </p:grpSpPr>
      <p:sp>
        <p:nvSpPr>
          <p:cNvPr id="138" name="Google Shape;138;g2e33374b572_1_60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9" name="Google Shape;139;g2e33374b572_1_60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0" name="Google Shape;140;g2e33374b572_1_60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1" name="Google Shape;141;g2e33374b572_1_605"/>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42" name="Shape 142"/>
        <p:cNvGrpSpPr/>
        <p:nvPr/>
      </p:nvGrpSpPr>
      <p:grpSpPr>
        <a:xfrm>
          <a:off x="0" y="0"/>
          <a:ext cx="0" cy="0"/>
          <a:chOff x="0" y="0"/>
          <a:chExt cx="0" cy="0"/>
        </a:xfrm>
      </p:grpSpPr>
      <p:sp>
        <p:nvSpPr>
          <p:cNvPr id="143" name="Google Shape;143;g2e33374b572_1_610"/>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4" name="Google Shape;144;g2e33374b572_1_610"/>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45" name="Google Shape;145;g2e33374b572_1_610"/>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46" name="Google Shape;146;g2e33374b572_1_61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7" name="Google Shape;147;g2e33374b572_1_61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8" name="Google Shape;148;g2e33374b572_1_610"/>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9" name="Shape 149"/>
        <p:cNvGrpSpPr/>
        <p:nvPr/>
      </p:nvGrpSpPr>
      <p:grpSpPr>
        <a:xfrm>
          <a:off x="0" y="0"/>
          <a:ext cx="0" cy="0"/>
          <a:chOff x="0" y="0"/>
          <a:chExt cx="0" cy="0"/>
        </a:xfrm>
      </p:grpSpPr>
      <p:sp>
        <p:nvSpPr>
          <p:cNvPr id="150" name="Google Shape;150;g2e33374b572_1_617"/>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1" name="Google Shape;151;g2e33374b572_1_617"/>
          <p:cNvSpPr/>
          <p:nvPr>
            <p:ph idx="2" type="pic"/>
          </p:nvPr>
        </p:nvSpPr>
        <p:spPr>
          <a:xfrm>
            <a:off x="5183188" y="987425"/>
            <a:ext cx="6172200" cy="4873500"/>
          </a:xfrm>
          <a:prstGeom prst="rect">
            <a:avLst/>
          </a:prstGeom>
          <a:noFill/>
          <a:ln>
            <a:noFill/>
          </a:ln>
        </p:spPr>
      </p:sp>
      <p:sp>
        <p:nvSpPr>
          <p:cNvPr id="152" name="Google Shape;152;g2e33374b572_1_617"/>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53" name="Google Shape;153;g2e33374b572_1_61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4" name="Google Shape;154;g2e33374b572_1_61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5" name="Google Shape;155;g2e33374b572_1_617"/>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56" name="Shape 156"/>
        <p:cNvGrpSpPr/>
        <p:nvPr/>
      </p:nvGrpSpPr>
      <p:grpSpPr>
        <a:xfrm>
          <a:off x="0" y="0"/>
          <a:ext cx="0" cy="0"/>
          <a:chOff x="0" y="0"/>
          <a:chExt cx="0" cy="0"/>
        </a:xfrm>
      </p:grpSpPr>
      <p:sp>
        <p:nvSpPr>
          <p:cNvPr id="157" name="Google Shape;157;g2e33374b572_1_62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8" name="Google Shape;158;g2e33374b572_1_624"/>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9" name="Google Shape;159;g2e33374b572_1_62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0" name="Google Shape;160;g2e33374b572_1_62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1" name="Google Shape;161;g2e33374b572_1_624"/>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62" name="Shape 162"/>
        <p:cNvGrpSpPr/>
        <p:nvPr/>
      </p:nvGrpSpPr>
      <p:grpSpPr>
        <a:xfrm>
          <a:off x="0" y="0"/>
          <a:ext cx="0" cy="0"/>
          <a:chOff x="0" y="0"/>
          <a:chExt cx="0" cy="0"/>
        </a:xfrm>
      </p:grpSpPr>
      <p:sp>
        <p:nvSpPr>
          <p:cNvPr id="163" name="Google Shape;163;g2e33374b572_1_630"/>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4" name="Google Shape;164;g2e33374b572_1_630"/>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65" name="Google Shape;165;g2e33374b572_1_63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6" name="Google Shape;166;g2e33374b572_1_63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7" name="Google Shape;167;g2e33374b572_1_630"/>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Fade">
  <p:cSld name="2_Fade">
    <p:spTree>
      <p:nvGrpSpPr>
        <p:cNvPr id="168" name="Shape 168"/>
        <p:cNvGrpSpPr/>
        <p:nvPr/>
      </p:nvGrpSpPr>
      <p:grpSpPr>
        <a:xfrm>
          <a:off x="0" y="0"/>
          <a:ext cx="0" cy="0"/>
          <a:chOff x="0" y="0"/>
          <a:chExt cx="0" cy="0"/>
        </a:xfrm>
      </p:grpSpPr>
      <p:sp>
        <p:nvSpPr>
          <p:cNvPr id="169" name="Google Shape;169;g2e33374b572_1_636"/>
          <p:cNvSpPr/>
          <p:nvPr>
            <p:ph idx="2" type="pic"/>
          </p:nvPr>
        </p:nvSpPr>
        <p:spPr>
          <a:xfrm>
            <a:off x="469595" y="1306607"/>
            <a:ext cx="3867300" cy="4290000"/>
          </a:xfrm>
          <a:prstGeom prst="rect">
            <a:avLst/>
          </a:prstGeom>
          <a:solidFill>
            <a:schemeClr val="dk1"/>
          </a:solidFill>
          <a:ln>
            <a:noFill/>
          </a:ln>
        </p:spPr>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169"/>
                                        </p:tgtEl>
                                        <p:attrNameLst>
                                          <p:attrName>style.visibility</p:attrName>
                                        </p:attrNameLst>
                                      </p:cBhvr>
                                      <p:to>
                                        <p:strVal val="visible"/>
                                      </p:to>
                                    </p:set>
                                    <p:anim calcmode="lin" valueType="num">
                                      <p:cBhvr additive="base">
                                        <p:cTn dur="1000"/>
                                        <p:tgtEl>
                                          <p:spTgt spid="16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 Only">
    <p:bg>
      <p:bgPr>
        <a:solidFill>
          <a:schemeClr val="lt2"/>
        </a:solidFill>
      </p:bgPr>
    </p:bg>
    <p:spTree>
      <p:nvGrpSpPr>
        <p:cNvPr id="170" name="Shape 170"/>
        <p:cNvGrpSpPr/>
        <p:nvPr/>
      </p:nvGrpSpPr>
      <p:grpSpPr>
        <a:xfrm>
          <a:off x="0" y="0"/>
          <a:ext cx="0" cy="0"/>
          <a:chOff x="0" y="0"/>
          <a:chExt cx="0" cy="0"/>
        </a:xfrm>
      </p:grpSpPr>
      <p:sp>
        <p:nvSpPr>
          <p:cNvPr id="171" name="Google Shape;171;g2e33374b572_1_638"/>
          <p:cNvSpPr txBox="1"/>
          <p:nvPr>
            <p:ph idx="10" type="dt"/>
          </p:nvPr>
        </p:nvSpPr>
        <p:spPr>
          <a:xfrm>
            <a:off x="9677400" y="6405036"/>
            <a:ext cx="1482000" cy="153900"/>
          </a:xfrm>
          <a:prstGeom prst="rect">
            <a:avLst/>
          </a:prstGeom>
          <a:noFill/>
          <a:ln>
            <a:noFill/>
          </a:ln>
        </p:spPr>
        <p:txBody>
          <a:bodyPr anchorCtr="0" anchor="b" bIns="0" lIns="0" spcFirstLastPara="1" rIns="0" wrap="square" tIns="0">
            <a:spAutoFit/>
          </a:bodyPr>
          <a:lstStyle>
            <a:lvl1pPr lvl="0" algn="r">
              <a:lnSpc>
                <a:spcPct val="100000"/>
              </a:lnSpc>
              <a:spcBef>
                <a:spcPts val="0"/>
              </a:spcBef>
              <a:spcAft>
                <a:spcPts val="0"/>
              </a:spcAft>
              <a:buSzPts val="1400"/>
              <a:buNone/>
              <a:defRPr>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2" name="Google Shape;172;g2e33374b572_1_638"/>
          <p:cNvSpPr txBox="1"/>
          <p:nvPr/>
        </p:nvSpPr>
        <p:spPr>
          <a:xfrm rot="-5400000">
            <a:off x="9486015" y="3922560"/>
            <a:ext cx="5133900" cy="969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500"/>
              <a:buFont typeface="Arial"/>
              <a:buNone/>
            </a:pPr>
            <a:r>
              <a:rPr b="0" i="0" lang="en-US" sz="700" u="none" cap="none" strike="noStrike">
                <a:solidFill>
                  <a:srgbClr val="666666"/>
                </a:solidFill>
                <a:latin typeface="Trebuchet MS"/>
                <a:ea typeface="Trebuchet MS"/>
                <a:cs typeface="Trebuchet MS"/>
                <a:sym typeface="Trebuchet MS"/>
              </a:rPr>
              <a:t>Copyright © 2023 by DataCouch Pvt. Ltd.. All rights reserved.</a:t>
            </a:r>
            <a:endParaRPr b="0" i="0" sz="700" u="none" cap="none" strike="noStrike">
              <a:solidFill>
                <a:srgbClr val="666666"/>
              </a:solidFill>
              <a:latin typeface="Trebuchet MS"/>
              <a:ea typeface="Trebuchet MS"/>
              <a:cs typeface="Trebuchet MS"/>
              <a:sym typeface="Trebuchet MS"/>
            </a:endParaRPr>
          </a:p>
        </p:txBody>
      </p:sp>
      <p:sp>
        <p:nvSpPr>
          <p:cNvPr id="173" name="Google Shape;173;g2e33374b572_1_638"/>
          <p:cNvSpPr txBox="1"/>
          <p:nvPr>
            <p:ph type="title"/>
          </p:nvPr>
        </p:nvSpPr>
        <p:spPr>
          <a:xfrm>
            <a:off x="630000" y="622800"/>
            <a:ext cx="10933200" cy="471000"/>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rgbClr val="000000"/>
              </a:buClr>
              <a:buSzPts val="3400"/>
              <a:buFont typeface="Trebuchet MS"/>
              <a:buNone/>
              <a:defRPr b="0" i="0" sz="3400" u="none">
                <a:solidFill>
                  <a:srgbClr val="000000"/>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mc:AlternateContent>
    <mc:Choice Requires="p14">
      <p:transition p14:dur="250">
        <p:fade/>
      </p:transition>
    </mc:Choice>
    <mc:Fallback>
      <p:transition>
        <p:fade/>
      </p:transition>
    </mc:Fallback>
  </mc:AlternateConten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 Title Only">
  <p:cSld name="D. Title Only">
    <p:spTree>
      <p:nvGrpSpPr>
        <p:cNvPr id="174" name="Shape 174"/>
        <p:cNvGrpSpPr/>
        <p:nvPr/>
      </p:nvGrpSpPr>
      <p:grpSpPr>
        <a:xfrm>
          <a:off x="0" y="0"/>
          <a:ext cx="0" cy="0"/>
          <a:chOff x="0" y="0"/>
          <a:chExt cx="0" cy="0"/>
        </a:xfrm>
      </p:grpSpPr>
      <p:sp>
        <p:nvSpPr>
          <p:cNvPr id="175" name="Google Shape;175;g2e33374b572_1_642"/>
          <p:cNvSpPr txBox="1"/>
          <p:nvPr>
            <p:ph idx="10" type="dt"/>
          </p:nvPr>
        </p:nvSpPr>
        <p:spPr>
          <a:xfrm>
            <a:off x="9677400" y="6405036"/>
            <a:ext cx="1482000" cy="153900"/>
          </a:xfrm>
          <a:prstGeom prst="rect">
            <a:avLst/>
          </a:prstGeom>
          <a:noFill/>
          <a:ln>
            <a:noFill/>
          </a:ln>
        </p:spPr>
        <p:txBody>
          <a:bodyPr anchorCtr="0" anchor="b" bIns="0" lIns="0" spcFirstLastPara="1" rIns="0" wrap="square" tIns="0">
            <a:spAutoFit/>
          </a:bodyPr>
          <a:lstStyle>
            <a:lvl1pPr lvl="0" algn="r">
              <a:lnSpc>
                <a:spcPct val="100000"/>
              </a:lnSpc>
              <a:spcBef>
                <a:spcPts val="0"/>
              </a:spcBef>
              <a:spcAft>
                <a:spcPts val="0"/>
              </a:spcAft>
              <a:buSzPts val="1400"/>
              <a:buNone/>
              <a:defRPr>
                <a:solidFill>
                  <a:srgbClr val="7F7F7F"/>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6" name="Google Shape;176;g2e33374b572_1_642"/>
          <p:cNvSpPr txBox="1"/>
          <p:nvPr>
            <p:ph type="title"/>
          </p:nvPr>
        </p:nvSpPr>
        <p:spPr>
          <a:xfrm>
            <a:off x="630000" y="622800"/>
            <a:ext cx="10933500" cy="332400"/>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Clr>
                <a:srgbClr val="181818"/>
              </a:buClr>
              <a:buSzPts val="2400"/>
              <a:buFont typeface="Trebuchet MS"/>
              <a:buNone/>
              <a:defRPr>
                <a:solidFill>
                  <a:srgbClr val="181818"/>
                </a:solidFill>
                <a:latin typeface="Trebuchet MS"/>
                <a:ea typeface="Trebuchet MS"/>
                <a:cs typeface="Trebuchet MS"/>
                <a:sym typeface="Trebuchet MS"/>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mc:AlternateContent>
    <mc:Choice Requires="p14">
      <p:transition p14:dur="250">
        <p:fade/>
      </p:transition>
    </mc:Choice>
    <mc:Fallback>
      <p:transition>
        <p:fade/>
      </p:transition>
    </mc:Fallback>
  </mc:AlternateContent>
  <p:extLst>
    <p:ext uri="{DCECCB84-F9BA-43D5-87BE-67443E8EF086}">
      <p15:sldGuideLst>
        <p15:guide id="1" orient="horz" pos="432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5_Content">
  <p:cSld name="CUSTOM_2_3">
    <p:spTree>
      <p:nvGrpSpPr>
        <p:cNvPr id="177" name="Shape 177"/>
        <p:cNvGrpSpPr/>
        <p:nvPr/>
      </p:nvGrpSpPr>
      <p:grpSpPr>
        <a:xfrm>
          <a:off x="0" y="0"/>
          <a:ext cx="0" cy="0"/>
          <a:chOff x="0" y="0"/>
          <a:chExt cx="0" cy="0"/>
        </a:xfrm>
      </p:grpSpPr>
      <p:sp>
        <p:nvSpPr>
          <p:cNvPr id="178" name="Google Shape;178;g2e33374b572_1_645"/>
          <p:cNvSpPr txBox="1"/>
          <p:nvPr>
            <p:ph idx="1" type="body"/>
          </p:nvPr>
        </p:nvSpPr>
        <p:spPr>
          <a:xfrm>
            <a:off x="609567" y="2048333"/>
            <a:ext cx="7278600" cy="4109400"/>
          </a:xfrm>
          <a:prstGeom prst="rect">
            <a:avLst/>
          </a:prstGeom>
          <a:noFill/>
          <a:ln>
            <a:noFill/>
          </a:ln>
        </p:spPr>
        <p:txBody>
          <a:bodyPr anchorCtr="0" anchor="t" bIns="0" lIns="0" spcFirstLastPara="1" rIns="0" wrap="square" tIns="0">
            <a:noAutofit/>
          </a:bodyPr>
          <a:lstStyle>
            <a:lvl1pPr indent="-349250" lvl="0" marL="457200" algn="l">
              <a:lnSpc>
                <a:spcPct val="115000"/>
              </a:lnSpc>
              <a:spcBef>
                <a:spcPts val="0"/>
              </a:spcBef>
              <a:spcAft>
                <a:spcPts val="0"/>
              </a:spcAft>
              <a:buSzPts val="19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179" name="Google Shape;179;g2e33374b572_1_645"/>
          <p:cNvSpPr txBox="1"/>
          <p:nvPr>
            <p:ph type="title"/>
          </p:nvPr>
        </p:nvSpPr>
        <p:spPr>
          <a:xfrm>
            <a:off x="609567" y="613667"/>
            <a:ext cx="7278600" cy="1333200"/>
          </a:xfrm>
          <a:prstGeom prst="rect">
            <a:avLst/>
          </a:prstGeom>
          <a:noFill/>
          <a:ln>
            <a:noFill/>
          </a:ln>
        </p:spPr>
        <p:txBody>
          <a:bodyPr anchorCtr="0" anchor="t" bIns="0" lIns="0" spcFirstLastPara="1" rIns="121900" wrap="square" tIns="0">
            <a:noAutofit/>
          </a:bodyPr>
          <a:lstStyle>
            <a:lvl1pPr lvl="0" algn="l">
              <a:lnSpc>
                <a:spcPct val="120000"/>
              </a:lnSpc>
              <a:spcBef>
                <a:spcPts val="0"/>
              </a:spcBef>
              <a:spcAft>
                <a:spcPts val="0"/>
              </a:spcAft>
              <a:buSzPts val="3200"/>
              <a:buNone/>
              <a:defRPr/>
            </a:lvl1pPr>
            <a:lvl2pPr lvl="1" algn="l">
              <a:lnSpc>
                <a:spcPct val="120000"/>
              </a:lnSpc>
              <a:spcBef>
                <a:spcPts val="0"/>
              </a:spcBef>
              <a:spcAft>
                <a:spcPts val="0"/>
              </a:spcAft>
              <a:buSzPts val="3200"/>
              <a:buNone/>
              <a:defRPr/>
            </a:lvl2pPr>
            <a:lvl3pPr lvl="2" algn="l">
              <a:lnSpc>
                <a:spcPct val="120000"/>
              </a:lnSpc>
              <a:spcBef>
                <a:spcPts val="0"/>
              </a:spcBef>
              <a:spcAft>
                <a:spcPts val="0"/>
              </a:spcAft>
              <a:buSzPts val="3200"/>
              <a:buNone/>
              <a:defRPr/>
            </a:lvl3pPr>
            <a:lvl4pPr lvl="3" algn="l">
              <a:lnSpc>
                <a:spcPct val="120000"/>
              </a:lnSpc>
              <a:spcBef>
                <a:spcPts val="0"/>
              </a:spcBef>
              <a:spcAft>
                <a:spcPts val="0"/>
              </a:spcAft>
              <a:buSzPts val="3200"/>
              <a:buNone/>
              <a:defRPr/>
            </a:lvl4pPr>
            <a:lvl5pPr lvl="4" algn="l">
              <a:lnSpc>
                <a:spcPct val="120000"/>
              </a:lnSpc>
              <a:spcBef>
                <a:spcPts val="0"/>
              </a:spcBef>
              <a:spcAft>
                <a:spcPts val="0"/>
              </a:spcAft>
              <a:buSzPts val="3200"/>
              <a:buNone/>
              <a:defRPr/>
            </a:lvl5pPr>
            <a:lvl6pPr lvl="5" algn="l">
              <a:lnSpc>
                <a:spcPct val="120000"/>
              </a:lnSpc>
              <a:spcBef>
                <a:spcPts val="0"/>
              </a:spcBef>
              <a:spcAft>
                <a:spcPts val="0"/>
              </a:spcAft>
              <a:buSzPts val="3200"/>
              <a:buNone/>
              <a:defRPr/>
            </a:lvl6pPr>
            <a:lvl7pPr lvl="6" algn="l">
              <a:lnSpc>
                <a:spcPct val="120000"/>
              </a:lnSpc>
              <a:spcBef>
                <a:spcPts val="0"/>
              </a:spcBef>
              <a:spcAft>
                <a:spcPts val="0"/>
              </a:spcAft>
              <a:buSzPts val="3200"/>
              <a:buNone/>
              <a:defRPr/>
            </a:lvl7pPr>
            <a:lvl8pPr lvl="7" algn="l">
              <a:lnSpc>
                <a:spcPct val="120000"/>
              </a:lnSpc>
              <a:spcBef>
                <a:spcPts val="0"/>
              </a:spcBef>
              <a:spcAft>
                <a:spcPts val="0"/>
              </a:spcAft>
              <a:buSzPts val="3200"/>
              <a:buNone/>
              <a:defRPr/>
            </a:lvl8pPr>
            <a:lvl9pPr lvl="8" algn="l">
              <a:lnSpc>
                <a:spcPct val="120000"/>
              </a:lnSpc>
              <a:spcBef>
                <a:spcPts val="0"/>
              </a:spcBef>
              <a:spcAft>
                <a:spcPts val="0"/>
              </a:spcAft>
              <a:buSzPts val="32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quiz content">
  <p:cSld name="1_quiz content">
    <p:spTree>
      <p:nvGrpSpPr>
        <p:cNvPr id="180" name="Shape 180"/>
        <p:cNvGrpSpPr/>
        <p:nvPr/>
      </p:nvGrpSpPr>
      <p:grpSpPr>
        <a:xfrm>
          <a:off x="0" y="0"/>
          <a:ext cx="0" cy="0"/>
          <a:chOff x="0" y="0"/>
          <a:chExt cx="0" cy="0"/>
        </a:xfrm>
      </p:grpSpPr>
      <p:pic>
        <p:nvPicPr>
          <p:cNvPr id="181" name="Google Shape;181;g2e33374b572_1_653"/>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82" name="Google Shape;182;g2e33374b572_1_653"/>
          <p:cNvSpPr txBox="1"/>
          <p:nvPr/>
        </p:nvSpPr>
        <p:spPr>
          <a:xfrm>
            <a:off x="960352" y="549244"/>
            <a:ext cx="1274100" cy="346200"/>
          </a:xfrm>
          <a:prstGeom prst="rect">
            <a:avLst/>
          </a:prstGeom>
          <a:no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2400"/>
              <a:buFont typeface="Arial"/>
              <a:buNone/>
            </a:pPr>
            <a:r>
              <a:rPr b="1" i="0" lang="en-US" sz="1500" u="none" cap="none" strike="noStrike">
                <a:solidFill>
                  <a:srgbClr val="FFFFFF"/>
                </a:solidFill>
                <a:latin typeface="Open Sans"/>
                <a:ea typeface="Open Sans"/>
                <a:cs typeface="Open Sans"/>
                <a:sym typeface="Open Sans"/>
              </a:rPr>
              <a:t>Knowledge Check</a:t>
            </a:r>
            <a:endParaRPr b="1" i="0" sz="1500" u="none" cap="none" strike="noStrike">
              <a:solidFill>
                <a:srgbClr val="FFFFFF"/>
              </a:solidFill>
              <a:latin typeface="Open Sans"/>
              <a:ea typeface="Open Sans"/>
              <a:cs typeface="Open Sans"/>
              <a:sym typeface="Open Sans"/>
            </a:endParaRPr>
          </a:p>
        </p:txBody>
      </p:sp>
      <p:sp>
        <p:nvSpPr>
          <p:cNvPr id="183" name="Google Shape;183;g2e33374b572_1_653"/>
          <p:cNvSpPr txBox="1"/>
          <p:nvPr>
            <p:ph idx="1" type="body"/>
          </p:nvPr>
        </p:nvSpPr>
        <p:spPr>
          <a:xfrm>
            <a:off x="960352" y="961348"/>
            <a:ext cx="1274100" cy="5055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2800"/>
              <a:buFont typeface="Arial"/>
              <a:buNone/>
              <a:defRPr b="1" sz="1650">
                <a:solidFill>
                  <a:schemeClr val="lt1"/>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184" name="Google Shape;184;g2e33374b572_1_653"/>
          <p:cNvSpPr txBox="1"/>
          <p:nvPr>
            <p:ph idx="2" type="body"/>
          </p:nvPr>
        </p:nvSpPr>
        <p:spPr>
          <a:xfrm>
            <a:off x="2259024" y="428953"/>
            <a:ext cx="9242700" cy="106860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750"/>
              </a:spcBef>
              <a:spcAft>
                <a:spcPts val="0"/>
              </a:spcAft>
              <a:buSzPts val="2800"/>
              <a:buFont typeface="Arial"/>
              <a:buNone/>
              <a:defRPr b="1" sz="165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185" name="Google Shape;185;g2e33374b572_1_653"/>
          <p:cNvSpPr txBox="1"/>
          <p:nvPr/>
        </p:nvSpPr>
        <p:spPr>
          <a:xfrm>
            <a:off x="1287571" y="2127407"/>
            <a:ext cx="411600" cy="411600"/>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Clr>
                <a:srgbClr val="000000"/>
              </a:buClr>
              <a:buSzPts val="2400"/>
              <a:buFont typeface="Arial"/>
              <a:buNone/>
            </a:pPr>
            <a:r>
              <a:rPr b="0" i="0" lang="en-US" sz="1500" u="none" cap="none" strike="noStrike">
                <a:solidFill>
                  <a:srgbClr val="3F3F3F"/>
                </a:solidFill>
                <a:latin typeface="Open Sans"/>
                <a:ea typeface="Open Sans"/>
                <a:cs typeface="Open Sans"/>
                <a:sym typeface="Open Sans"/>
              </a:rPr>
              <a:t>a.</a:t>
            </a:r>
            <a:endParaRPr b="0" i="0" sz="1500" u="none" cap="none" strike="noStrike">
              <a:solidFill>
                <a:srgbClr val="000000"/>
              </a:solidFill>
              <a:latin typeface="Open Sans"/>
              <a:ea typeface="Open Sans"/>
              <a:cs typeface="Open Sans"/>
              <a:sym typeface="Open Sans"/>
            </a:endParaRPr>
          </a:p>
        </p:txBody>
      </p:sp>
      <p:sp>
        <p:nvSpPr>
          <p:cNvPr id="186" name="Google Shape;186;g2e33374b572_1_653"/>
          <p:cNvSpPr txBox="1"/>
          <p:nvPr/>
        </p:nvSpPr>
        <p:spPr>
          <a:xfrm>
            <a:off x="1287571" y="2742861"/>
            <a:ext cx="411600" cy="411600"/>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Clr>
                <a:srgbClr val="000000"/>
              </a:buClr>
              <a:buSzPts val="2400"/>
              <a:buFont typeface="Arial"/>
              <a:buNone/>
            </a:pPr>
            <a:r>
              <a:rPr b="0" i="0" lang="en-US" sz="1500" u="none" cap="none" strike="noStrike">
                <a:solidFill>
                  <a:srgbClr val="3F3F3F"/>
                </a:solidFill>
                <a:latin typeface="Open Sans"/>
                <a:ea typeface="Open Sans"/>
                <a:cs typeface="Open Sans"/>
                <a:sym typeface="Open Sans"/>
              </a:rPr>
              <a:t>b.</a:t>
            </a:r>
            <a:endParaRPr b="0" i="0" sz="1500" u="none" cap="none" strike="noStrike">
              <a:solidFill>
                <a:srgbClr val="000000"/>
              </a:solidFill>
              <a:latin typeface="Open Sans"/>
              <a:ea typeface="Open Sans"/>
              <a:cs typeface="Open Sans"/>
              <a:sym typeface="Open Sans"/>
            </a:endParaRPr>
          </a:p>
        </p:txBody>
      </p:sp>
      <p:sp>
        <p:nvSpPr>
          <p:cNvPr id="187" name="Google Shape;187;g2e33374b572_1_653"/>
          <p:cNvSpPr txBox="1"/>
          <p:nvPr/>
        </p:nvSpPr>
        <p:spPr>
          <a:xfrm>
            <a:off x="1287571" y="3358315"/>
            <a:ext cx="411600" cy="411600"/>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Clr>
                <a:srgbClr val="000000"/>
              </a:buClr>
              <a:buSzPts val="2400"/>
              <a:buFont typeface="Arial"/>
              <a:buNone/>
            </a:pPr>
            <a:r>
              <a:rPr b="0" i="0" lang="en-US" sz="1500" u="none" cap="none" strike="noStrike">
                <a:solidFill>
                  <a:srgbClr val="3F3F3F"/>
                </a:solidFill>
                <a:latin typeface="Open Sans"/>
                <a:ea typeface="Open Sans"/>
                <a:cs typeface="Open Sans"/>
                <a:sym typeface="Open Sans"/>
              </a:rPr>
              <a:t>c.</a:t>
            </a:r>
            <a:endParaRPr b="0" i="0" sz="1500" u="none" cap="none" strike="noStrike">
              <a:solidFill>
                <a:srgbClr val="000000"/>
              </a:solidFill>
              <a:latin typeface="Open Sans"/>
              <a:ea typeface="Open Sans"/>
              <a:cs typeface="Open Sans"/>
              <a:sym typeface="Open Sans"/>
            </a:endParaRPr>
          </a:p>
        </p:txBody>
      </p:sp>
      <p:sp>
        <p:nvSpPr>
          <p:cNvPr id="188" name="Google Shape;188;g2e33374b572_1_653"/>
          <p:cNvSpPr txBox="1"/>
          <p:nvPr/>
        </p:nvSpPr>
        <p:spPr>
          <a:xfrm>
            <a:off x="1287571" y="3973769"/>
            <a:ext cx="411600" cy="411600"/>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Clr>
                <a:srgbClr val="000000"/>
              </a:buClr>
              <a:buSzPts val="2400"/>
              <a:buFont typeface="Arial"/>
              <a:buNone/>
            </a:pPr>
            <a:r>
              <a:rPr b="0" i="0" lang="en-US" sz="1500" u="none" cap="none" strike="noStrike">
                <a:solidFill>
                  <a:srgbClr val="3F3F3F"/>
                </a:solidFill>
                <a:latin typeface="Open Sans"/>
                <a:ea typeface="Open Sans"/>
                <a:cs typeface="Open Sans"/>
                <a:sym typeface="Open Sans"/>
              </a:rPr>
              <a:t>d.</a:t>
            </a:r>
            <a:endParaRPr b="0" i="0" sz="1500" u="none" cap="none" strike="noStrike">
              <a:solidFill>
                <a:srgbClr val="000000"/>
              </a:solidFill>
              <a:latin typeface="Open Sans"/>
              <a:ea typeface="Open Sans"/>
              <a:cs typeface="Open Sans"/>
              <a:sym typeface="Open Sans"/>
            </a:endParaRPr>
          </a:p>
        </p:txBody>
      </p:sp>
      <p:sp>
        <p:nvSpPr>
          <p:cNvPr id="189" name="Google Shape;189;g2e33374b572_1_653"/>
          <p:cNvSpPr txBox="1"/>
          <p:nvPr>
            <p:ph idx="3" type="body"/>
          </p:nvPr>
        </p:nvSpPr>
        <p:spPr>
          <a:xfrm>
            <a:off x="1747308" y="2091313"/>
            <a:ext cx="8438100" cy="5262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50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190" name="Google Shape;190;g2e33374b572_1_653"/>
          <p:cNvSpPr txBox="1"/>
          <p:nvPr>
            <p:ph idx="4" type="body"/>
          </p:nvPr>
        </p:nvSpPr>
        <p:spPr>
          <a:xfrm>
            <a:off x="1747308" y="2706767"/>
            <a:ext cx="8438100" cy="5262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50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191" name="Google Shape;191;g2e33374b572_1_653"/>
          <p:cNvSpPr txBox="1"/>
          <p:nvPr>
            <p:ph idx="5" type="body"/>
          </p:nvPr>
        </p:nvSpPr>
        <p:spPr>
          <a:xfrm>
            <a:off x="1747308" y="3322221"/>
            <a:ext cx="8438100" cy="5262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50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192" name="Google Shape;192;g2e33374b572_1_653"/>
          <p:cNvSpPr txBox="1"/>
          <p:nvPr>
            <p:ph idx="6" type="body"/>
          </p:nvPr>
        </p:nvSpPr>
        <p:spPr>
          <a:xfrm>
            <a:off x="1747308" y="3937675"/>
            <a:ext cx="8438100" cy="5262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50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 name="Shape 20"/>
        <p:cNvGrpSpPr/>
        <p:nvPr/>
      </p:nvGrpSpPr>
      <p:grpSpPr>
        <a:xfrm>
          <a:off x="0" y="0"/>
          <a:ext cx="0" cy="0"/>
          <a:chOff x="0" y="0"/>
          <a:chExt cx="0" cy="0"/>
        </a:xfrm>
      </p:grpSpPr>
      <p:sp>
        <p:nvSpPr>
          <p:cNvPr id="21" name="Google Shape;21;p5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5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3" name="Google Shape;23;p5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5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5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quiz ans">
  <p:cSld name="1_quiz ans">
    <p:spTree>
      <p:nvGrpSpPr>
        <p:cNvPr id="193" name="Shape 193"/>
        <p:cNvGrpSpPr/>
        <p:nvPr/>
      </p:nvGrpSpPr>
      <p:grpSpPr>
        <a:xfrm>
          <a:off x="0" y="0"/>
          <a:ext cx="0" cy="0"/>
          <a:chOff x="0" y="0"/>
          <a:chExt cx="0" cy="0"/>
        </a:xfrm>
      </p:grpSpPr>
      <p:pic>
        <p:nvPicPr>
          <p:cNvPr id="194" name="Google Shape;194;g2e33374b572_1_666"/>
          <p:cNvPicPr preferRelativeResize="0"/>
          <p:nvPr/>
        </p:nvPicPr>
        <p:blipFill rotWithShape="1">
          <a:blip r:embed="rId2">
            <a:alphaModFix/>
          </a:blip>
          <a:srcRect b="0" l="0" r="0" t="0"/>
          <a:stretch/>
        </p:blipFill>
        <p:spPr>
          <a:xfrm>
            <a:off x="0" y="0"/>
            <a:ext cx="12192000" cy="6858000"/>
          </a:xfrm>
          <a:prstGeom prst="rect">
            <a:avLst/>
          </a:prstGeom>
          <a:noFill/>
          <a:ln>
            <a:noFill/>
          </a:ln>
        </p:spPr>
      </p:pic>
      <p:sp>
        <p:nvSpPr>
          <p:cNvPr id="195" name="Google Shape;195;g2e33374b572_1_666"/>
          <p:cNvSpPr txBox="1"/>
          <p:nvPr>
            <p:ph idx="1" type="body"/>
          </p:nvPr>
        </p:nvSpPr>
        <p:spPr>
          <a:xfrm>
            <a:off x="2259024" y="428953"/>
            <a:ext cx="9242700" cy="106860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750"/>
              </a:spcBef>
              <a:spcAft>
                <a:spcPts val="0"/>
              </a:spcAft>
              <a:buSzPts val="2800"/>
              <a:buFont typeface="Arial"/>
              <a:buNone/>
              <a:defRPr b="1" sz="165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196" name="Google Shape;196;g2e33374b572_1_666"/>
          <p:cNvSpPr txBox="1"/>
          <p:nvPr/>
        </p:nvSpPr>
        <p:spPr>
          <a:xfrm>
            <a:off x="960352" y="549244"/>
            <a:ext cx="1274100" cy="346200"/>
          </a:xfrm>
          <a:prstGeom prst="rect">
            <a:avLst/>
          </a:prstGeom>
          <a:noFill/>
          <a:ln>
            <a:noFill/>
          </a:ln>
        </p:spPr>
        <p:txBody>
          <a:bodyPr anchorCtr="0" anchor="ctr" bIns="34275" lIns="68550" spcFirstLastPara="1" rIns="68550" wrap="square" tIns="34275">
            <a:noAutofit/>
          </a:bodyPr>
          <a:lstStyle/>
          <a:p>
            <a:pPr indent="0" lvl="0" marL="0" marR="0" rtl="0" algn="ctr">
              <a:lnSpc>
                <a:spcPct val="100000"/>
              </a:lnSpc>
              <a:spcBef>
                <a:spcPts val="0"/>
              </a:spcBef>
              <a:spcAft>
                <a:spcPts val="0"/>
              </a:spcAft>
              <a:buClr>
                <a:srgbClr val="000000"/>
              </a:buClr>
              <a:buSzPts val="2400"/>
              <a:buFont typeface="Arial"/>
              <a:buNone/>
            </a:pPr>
            <a:r>
              <a:rPr b="1" i="0" lang="en-US" sz="1500" u="none" cap="none" strike="noStrike">
                <a:solidFill>
                  <a:srgbClr val="FFFFFF"/>
                </a:solidFill>
                <a:latin typeface="Open Sans"/>
                <a:ea typeface="Open Sans"/>
                <a:cs typeface="Open Sans"/>
                <a:sym typeface="Open Sans"/>
              </a:rPr>
              <a:t>Knowledge Check</a:t>
            </a:r>
            <a:endParaRPr b="1" i="0" sz="1500" u="none" cap="none" strike="noStrike">
              <a:solidFill>
                <a:srgbClr val="FFFFFF"/>
              </a:solidFill>
              <a:latin typeface="Open Sans"/>
              <a:ea typeface="Open Sans"/>
              <a:cs typeface="Open Sans"/>
              <a:sym typeface="Open Sans"/>
            </a:endParaRPr>
          </a:p>
        </p:txBody>
      </p:sp>
      <p:sp>
        <p:nvSpPr>
          <p:cNvPr id="197" name="Google Shape;197;g2e33374b572_1_666"/>
          <p:cNvSpPr txBox="1"/>
          <p:nvPr>
            <p:ph idx="2" type="body"/>
          </p:nvPr>
        </p:nvSpPr>
        <p:spPr>
          <a:xfrm>
            <a:off x="960352" y="961348"/>
            <a:ext cx="1274100" cy="5055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750"/>
              </a:spcBef>
              <a:spcAft>
                <a:spcPts val="0"/>
              </a:spcAft>
              <a:buSzPts val="2800"/>
              <a:buFont typeface="Arial"/>
              <a:buNone/>
              <a:defRPr b="1" sz="1650">
                <a:solidFill>
                  <a:schemeClr val="lt1"/>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198" name="Google Shape;198;g2e33374b572_1_666"/>
          <p:cNvSpPr txBox="1"/>
          <p:nvPr>
            <p:ph idx="3" type="body"/>
          </p:nvPr>
        </p:nvSpPr>
        <p:spPr>
          <a:xfrm>
            <a:off x="502525" y="5951340"/>
            <a:ext cx="11395800" cy="7491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SzPts val="2800"/>
              <a:buFont typeface="Arial"/>
              <a:buNone/>
              <a:defRPr b="1" sz="150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199" name="Google Shape;199;g2e33374b572_1_666"/>
          <p:cNvSpPr txBox="1"/>
          <p:nvPr/>
        </p:nvSpPr>
        <p:spPr>
          <a:xfrm>
            <a:off x="502526" y="5530127"/>
            <a:ext cx="2061900" cy="300000"/>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Clr>
                <a:srgbClr val="000000"/>
              </a:buClr>
              <a:buSzPts val="2000"/>
              <a:buFont typeface="Arial"/>
              <a:buNone/>
            </a:pPr>
            <a:r>
              <a:rPr b="0" i="0" lang="en-US" sz="1500" u="none" cap="none" strike="noStrike">
                <a:solidFill>
                  <a:srgbClr val="3F3F3F"/>
                </a:solidFill>
                <a:latin typeface="Open Sans"/>
                <a:ea typeface="Open Sans"/>
                <a:cs typeface="Open Sans"/>
                <a:sym typeface="Open Sans"/>
              </a:rPr>
              <a:t>The correct answer is</a:t>
            </a:r>
            <a:endParaRPr b="0" i="0" sz="1050" u="none" cap="none" strike="noStrike">
              <a:solidFill>
                <a:srgbClr val="000000"/>
              </a:solidFill>
              <a:latin typeface="Open Sans"/>
              <a:ea typeface="Open Sans"/>
              <a:cs typeface="Open Sans"/>
              <a:sym typeface="Open Sans"/>
            </a:endParaRPr>
          </a:p>
        </p:txBody>
      </p:sp>
      <p:cxnSp>
        <p:nvCxnSpPr>
          <p:cNvPr id="200" name="Google Shape;200;g2e33374b572_1_666"/>
          <p:cNvCxnSpPr/>
          <p:nvPr/>
        </p:nvCxnSpPr>
        <p:spPr>
          <a:xfrm>
            <a:off x="502525" y="5890776"/>
            <a:ext cx="11305800" cy="0"/>
          </a:xfrm>
          <a:prstGeom prst="straightConnector1">
            <a:avLst/>
          </a:prstGeom>
          <a:noFill/>
          <a:ln cap="flat" cmpd="sng" w="9525">
            <a:solidFill>
              <a:schemeClr val="dk1"/>
            </a:solidFill>
            <a:prstDash val="solid"/>
            <a:round/>
            <a:headEnd len="sm" w="sm" type="none"/>
            <a:tailEnd len="sm" w="sm" type="none"/>
          </a:ln>
        </p:spPr>
      </p:cxnSp>
      <p:sp>
        <p:nvSpPr>
          <p:cNvPr id="201" name="Google Shape;201;g2e33374b572_1_666"/>
          <p:cNvSpPr txBox="1"/>
          <p:nvPr>
            <p:ph idx="4" type="body"/>
          </p:nvPr>
        </p:nvSpPr>
        <p:spPr>
          <a:xfrm>
            <a:off x="2510178" y="5526136"/>
            <a:ext cx="6766500" cy="300000"/>
          </a:xfrm>
          <a:prstGeom prst="rect">
            <a:avLst/>
          </a:prstGeom>
          <a:noFill/>
          <a:ln>
            <a:noFill/>
          </a:ln>
        </p:spPr>
        <p:txBody>
          <a:bodyPr anchorCtr="0" anchor="b" bIns="0" lIns="91425" spcFirstLastPara="1" rIns="91425" wrap="square" tIns="0">
            <a:noAutofit/>
          </a:bodyPr>
          <a:lstStyle>
            <a:lvl1pPr indent="-228600" lvl="0" marL="457200" algn="l">
              <a:lnSpc>
                <a:spcPct val="90000"/>
              </a:lnSpc>
              <a:spcBef>
                <a:spcPts val="750"/>
              </a:spcBef>
              <a:spcAft>
                <a:spcPts val="0"/>
              </a:spcAft>
              <a:buSzPts val="2800"/>
              <a:buFont typeface="Arial"/>
              <a:buNone/>
              <a:defRPr b="1" sz="1650">
                <a:solidFill>
                  <a:srgbClr val="024F93"/>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202" name="Google Shape;202;g2e33374b572_1_666"/>
          <p:cNvSpPr txBox="1"/>
          <p:nvPr/>
        </p:nvSpPr>
        <p:spPr>
          <a:xfrm>
            <a:off x="1287571" y="2127407"/>
            <a:ext cx="411600" cy="411600"/>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Clr>
                <a:srgbClr val="000000"/>
              </a:buClr>
              <a:buSzPts val="2400"/>
              <a:buFont typeface="Arial"/>
              <a:buNone/>
            </a:pPr>
            <a:r>
              <a:rPr b="0" i="0" lang="en-US" sz="1500" u="none" cap="none" strike="noStrike">
                <a:solidFill>
                  <a:srgbClr val="3F3F3F"/>
                </a:solidFill>
                <a:latin typeface="Open Sans"/>
                <a:ea typeface="Open Sans"/>
                <a:cs typeface="Open Sans"/>
                <a:sym typeface="Open Sans"/>
              </a:rPr>
              <a:t>a.</a:t>
            </a:r>
            <a:endParaRPr b="0" i="0" sz="1500" u="none" cap="none" strike="noStrike">
              <a:solidFill>
                <a:srgbClr val="000000"/>
              </a:solidFill>
              <a:latin typeface="Open Sans"/>
              <a:ea typeface="Open Sans"/>
              <a:cs typeface="Open Sans"/>
              <a:sym typeface="Open Sans"/>
            </a:endParaRPr>
          </a:p>
        </p:txBody>
      </p:sp>
      <p:sp>
        <p:nvSpPr>
          <p:cNvPr id="203" name="Google Shape;203;g2e33374b572_1_666"/>
          <p:cNvSpPr txBox="1"/>
          <p:nvPr/>
        </p:nvSpPr>
        <p:spPr>
          <a:xfrm>
            <a:off x="1287571" y="2742861"/>
            <a:ext cx="411600" cy="411600"/>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Clr>
                <a:srgbClr val="000000"/>
              </a:buClr>
              <a:buSzPts val="2400"/>
              <a:buFont typeface="Arial"/>
              <a:buNone/>
            </a:pPr>
            <a:r>
              <a:rPr b="0" i="0" lang="en-US" sz="1500" u="none" cap="none" strike="noStrike">
                <a:solidFill>
                  <a:srgbClr val="3F3F3F"/>
                </a:solidFill>
                <a:latin typeface="Open Sans"/>
                <a:ea typeface="Open Sans"/>
                <a:cs typeface="Open Sans"/>
                <a:sym typeface="Open Sans"/>
              </a:rPr>
              <a:t>b.</a:t>
            </a:r>
            <a:endParaRPr b="0" i="0" sz="1500" u="none" cap="none" strike="noStrike">
              <a:solidFill>
                <a:srgbClr val="000000"/>
              </a:solidFill>
              <a:latin typeface="Open Sans"/>
              <a:ea typeface="Open Sans"/>
              <a:cs typeface="Open Sans"/>
              <a:sym typeface="Open Sans"/>
            </a:endParaRPr>
          </a:p>
        </p:txBody>
      </p:sp>
      <p:sp>
        <p:nvSpPr>
          <p:cNvPr id="204" name="Google Shape;204;g2e33374b572_1_666"/>
          <p:cNvSpPr txBox="1"/>
          <p:nvPr/>
        </p:nvSpPr>
        <p:spPr>
          <a:xfrm>
            <a:off x="1287571" y="3358315"/>
            <a:ext cx="411600" cy="411600"/>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Clr>
                <a:srgbClr val="000000"/>
              </a:buClr>
              <a:buSzPts val="2400"/>
              <a:buFont typeface="Arial"/>
              <a:buNone/>
            </a:pPr>
            <a:r>
              <a:rPr b="0" i="0" lang="en-US" sz="1500" u="none" cap="none" strike="noStrike">
                <a:solidFill>
                  <a:srgbClr val="3F3F3F"/>
                </a:solidFill>
                <a:latin typeface="Open Sans"/>
                <a:ea typeface="Open Sans"/>
                <a:cs typeface="Open Sans"/>
                <a:sym typeface="Open Sans"/>
              </a:rPr>
              <a:t>c.</a:t>
            </a:r>
            <a:endParaRPr b="0" i="0" sz="1500" u="none" cap="none" strike="noStrike">
              <a:solidFill>
                <a:srgbClr val="000000"/>
              </a:solidFill>
              <a:latin typeface="Open Sans"/>
              <a:ea typeface="Open Sans"/>
              <a:cs typeface="Open Sans"/>
              <a:sym typeface="Open Sans"/>
            </a:endParaRPr>
          </a:p>
        </p:txBody>
      </p:sp>
      <p:sp>
        <p:nvSpPr>
          <p:cNvPr id="205" name="Google Shape;205;g2e33374b572_1_666"/>
          <p:cNvSpPr txBox="1"/>
          <p:nvPr/>
        </p:nvSpPr>
        <p:spPr>
          <a:xfrm>
            <a:off x="1287571" y="3973769"/>
            <a:ext cx="411600" cy="411600"/>
          </a:xfrm>
          <a:prstGeom prst="rect">
            <a:avLst/>
          </a:prstGeom>
          <a:noFill/>
          <a:ln>
            <a:noFill/>
          </a:ln>
        </p:spPr>
        <p:txBody>
          <a:bodyPr anchorCtr="0" anchor="t" bIns="34275" lIns="68550" spcFirstLastPara="1" rIns="68550" wrap="square" tIns="34275">
            <a:noAutofit/>
          </a:bodyPr>
          <a:lstStyle/>
          <a:p>
            <a:pPr indent="0" lvl="0" marL="0" marR="0" rtl="0" algn="l">
              <a:lnSpc>
                <a:spcPct val="100000"/>
              </a:lnSpc>
              <a:spcBef>
                <a:spcPts val="0"/>
              </a:spcBef>
              <a:spcAft>
                <a:spcPts val="0"/>
              </a:spcAft>
              <a:buClr>
                <a:srgbClr val="000000"/>
              </a:buClr>
              <a:buSzPts val="2400"/>
              <a:buFont typeface="Arial"/>
              <a:buNone/>
            </a:pPr>
            <a:r>
              <a:rPr b="0" i="0" lang="en-US" sz="1500" u="none" cap="none" strike="noStrike">
                <a:solidFill>
                  <a:srgbClr val="3F3F3F"/>
                </a:solidFill>
                <a:latin typeface="Open Sans"/>
                <a:ea typeface="Open Sans"/>
                <a:cs typeface="Open Sans"/>
                <a:sym typeface="Open Sans"/>
              </a:rPr>
              <a:t>d.</a:t>
            </a:r>
            <a:endParaRPr b="0" i="0" sz="1500" u="none" cap="none" strike="noStrike">
              <a:solidFill>
                <a:srgbClr val="000000"/>
              </a:solidFill>
              <a:latin typeface="Open Sans"/>
              <a:ea typeface="Open Sans"/>
              <a:cs typeface="Open Sans"/>
              <a:sym typeface="Open Sans"/>
            </a:endParaRPr>
          </a:p>
        </p:txBody>
      </p:sp>
      <p:sp>
        <p:nvSpPr>
          <p:cNvPr id="206" name="Google Shape;206;g2e33374b572_1_666"/>
          <p:cNvSpPr txBox="1"/>
          <p:nvPr>
            <p:ph idx="5" type="body"/>
          </p:nvPr>
        </p:nvSpPr>
        <p:spPr>
          <a:xfrm>
            <a:off x="1747308" y="2091313"/>
            <a:ext cx="8438100" cy="5262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50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207" name="Google Shape;207;g2e33374b572_1_666"/>
          <p:cNvSpPr txBox="1"/>
          <p:nvPr>
            <p:ph idx="6" type="body"/>
          </p:nvPr>
        </p:nvSpPr>
        <p:spPr>
          <a:xfrm>
            <a:off x="1747308" y="2706767"/>
            <a:ext cx="8438100" cy="5262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50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208" name="Google Shape;208;g2e33374b572_1_666"/>
          <p:cNvSpPr txBox="1"/>
          <p:nvPr>
            <p:ph idx="7" type="body"/>
          </p:nvPr>
        </p:nvSpPr>
        <p:spPr>
          <a:xfrm>
            <a:off x="1747308" y="3322221"/>
            <a:ext cx="8438100" cy="5262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50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209" name="Google Shape;209;g2e33374b572_1_666"/>
          <p:cNvSpPr txBox="1"/>
          <p:nvPr>
            <p:ph idx="8" type="body"/>
          </p:nvPr>
        </p:nvSpPr>
        <p:spPr>
          <a:xfrm>
            <a:off x="1747308" y="3937675"/>
            <a:ext cx="8438100" cy="5262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50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Takeaways">
  <p:cSld name="Key Takeaways">
    <p:spTree>
      <p:nvGrpSpPr>
        <p:cNvPr id="210" name="Shape 210"/>
        <p:cNvGrpSpPr/>
        <p:nvPr/>
      </p:nvGrpSpPr>
      <p:grpSpPr>
        <a:xfrm>
          <a:off x="0" y="0"/>
          <a:ext cx="0" cy="0"/>
          <a:chOff x="0" y="0"/>
          <a:chExt cx="0" cy="0"/>
        </a:xfrm>
      </p:grpSpPr>
      <p:pic>
        <p:nvPicPr>
          <p:cNvPr descr="A close up of a sign&#10;&#10;Description automatically generated" id="211" name="Google Shape;211;g2e33374b572_1_683"/>
          <p:cNvPicPr preferRelativeResize="0"/>
          <p:nvPr/>
        </p:nvPicPr>
        <p:blipFill rotWithShape="1">
          <a:blip r:embed="rId2">
            <a:alphaModFix/>
          </a:blip>
          <a:srcRect b="0" l="0" r="0" t="0"/>
          <a:stretch/>
        </p:blipFill>
        <p:spPr>
          <a:xfrm>
            <a:off x="0" y="0"/>
            <a:ext cx="12192000" cy="6858000"/>
          </a:xfrm>
          <a:prstGeom prst="rect">
            <a:avLst/>
          </a:prstGeom>
          <a:noFill/>
          <a:ln>
            <a:noFill/>
          </a:ln>
        </p:spPr>
      </p:pic>
      <p:pic>
        <p:nvPicPr>
          <p:cNvPr id="212" name="Google Shape;212;g2e33374b572_1_683"/>
          <p:cNvPicPr preferRelativeResize="0"/>
          <p:nvPr/>
        </p:nvPicPr>
        <p:blipFill rotWithShape="1">
          <a:blip r:embed="rId3">
            <a:alphaModFix/>
          </a:blip>
          <a:srcRect b="0" l="0" r="0" t="0"/>
          <a:stretch/>
        </p:blipFill>
        <p:spPr>
          <a:xfrm>
            <a:off x="2476500" y="889936"/>
            <a:ext cx="2981324" cy="274320"/>
          </a:xfrm>
          <a:prstGeom prst="rect">
            <a:avLst/>
          </a:prstGeom>
          <a:noFill/>
          <a:ln>
            <a:noFill/>
          </a:ln>
        </p:spPr>
      </p:pic>
      <p:sp>
        <p:nvSpPr>
          <p:cNvPr id="213" name="Google Shape;213;g2e33374b572_1_683"/>
          <p:cNvSpPr/>
          <p:nvPr/>
        </p:nvSpPr>
        <p:spPr>
          <a:xfrm>
            <a:off x="2060546" y="576880"/>
            <a:ext cx="3615000" cy="392400"/>
          </a:xfrm>
          <a:prstGeom prst="rect">
            <a:avLst/>
          </a:prstGeom>
          <a:noFill/>
          <a:ln>
            <a:noFill/>
          </a:ln>
        </p:spPr>
        <p:txBody>
          <a:bodyPr anchorCtr="0" anchor="t" bIns="34275" lIns="68550" spcFirstLastPara="1" rIns="68550" wrap="square" tIns="34275">
            <a:noAutofit/>
          </a:bodyPr>
          <a:lstStyle/>
          <a:p>
            <a:pPr indent="0" lvl="0" marL="171450" marR="0" rtl="0" algn="ctr">
              <a:lnSpc>
                <a:spcPct val="100000"/>
              </a:lnSpc>
              <a:spcBef>
                <a:spcPts val="0"/>
              </a:spcBef>
              <a:spcAft>
                <a:spcPts val="0"/>
              </a:spcAft>
              <a:buClr>
                <a:srgbClr val="3F3F3F"/>
              </a:buClr>
              <a:buSzPts val="2200"/>
              <a:buFont typeface="Arial"/>
              <a:buNone/>
            </a:pPr>
            <a:r>
              <a:rPr b="1" i="0" lang="en-US" sz="2100" u="none" cap="none" strike="noStrike">
                <a:solidFill>
                  <a:srgbClr val="3F3F3F"/>
                </a:solidFill>
                <a:latin typeface="Open Sans"/>
                <a:ea typeface="Open Sans"/>
                <a:cs typeface="Open Sans"/>
                <a:sym typeface="Open Sans"/>
              </a:rPr>
              <a:t>Key Takeaways</a:t>
            </a:r>
            <a:endParaRPr b="0" i="0" sz="1050" u="none" cap="none" strike="noStrike">
              <a:solidFill>
                <a:srgbClr val="000000"/>
              </a:solidFill>
              <a:latin typeface="Arial"/>
              <a:ea typeface="Arial"/>
              <a:cs typeface="Arial"/>
              <a:sym typeface="Arial"/>
            </a:endParaRPr>
          </a:p>
        </p:txBody>
      </p:sp>
      <p:sp>
        <p:nvSpPr>
          <p:cNvPr id="214" name="Google Shape;214;g2e33374b572_1_683"/>
          <p:cNvSpPr txBox="1"/>
          <p:nvPr>
            <p:ph idx="1" type="body"/>
          </p:nvPr>
        </p:nvSpPr>
        <p:spPr>
          <a:xfrm>
            <a:off x="1074091" y="1635106"/>
            <a:ext cx="6074700" cy="4398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65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215" name="Google Shape;215;g2e33374b572_1_683"/>
          <p:cNvSpPr txBox="1"/>
          <p:nvPr>
            <p:ph idx="2" type="body"/>
          </p:nvPr>
        </p:nvSpPr>
        <p:spPr>
          <a:xfrm>
            <a:off x="1074091" y="2529629"/>
            <a:ext cx="6074700" cy="4398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65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216" name="Google Shape;216;g2e33374b572_1_683"/>
          <p:cNvSpPr txBox="1"/>
          <p:nvPr>
            <p:ph idx="3" type="body"/>
          </p:nvPr>
        </p:nvSpPr>
        <p:spPr>
          <a:xfrm>
            <a:off x="1074091" y="3424151"/>
            <a:ext cx="6074700" cy="4398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65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
        <p:nvSpPr>
          <p:cNvPr id="217" name="Google Shape;217;g2e33374b572_1_683"/>
          <p:cNvSpPr txBox="1"/>
          <p:nvPr>
            <p:ph idx="4" type="body"/>
          </p:nvPr>
        </p:nvSpPr>
        <p:spPr>
          <a:xfrm>
            <a:off x="1074091" y="4318675"/>
            <a:ext cx="6074700" cy="43980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750"/>
              </a:spcBef>
              <a:spcAft>
                <a:spcPts val="0"/>
              </a:spcAft>
              <a:buSzPts val="2800"/>
              <a:buFont typeface="Arial"/>
              <a:buNone/>
              <a:defRPr sz="1650">
                <a:solidFill>
                  <a:srgbClr val="3F3F3F"/>
                </a:solidFill>
                <a:latin typeface="Open Sans"/>
                <a:ea typeface="Open Sans"/>
                <a:cs typeface="Open Sans"/>
                <a:sym typeface="Open Sans"/>
              </a:defRPr>
            </a:lvl1pPr>
            <a:lvl2pPr indent="-381000" lvl="1" marL="914400" algn="l">
              <a:lnSpc>
                <a:spcPct val="90000"/>
              </a:lnSpc>
              <a:spcBef>
                <a:spcPts val="375"/>
              </a:spcBef>
              <a:spcAft>
                <a:spcPts val="0"/>
              </a:spcAft>
              <a:buSzPts val="2400"/>
              <a:buChar char="•"/>
              <a:defRPr/>
            </a:lvl2pPr>
            <a:lvl3pPr indent="-355600" lvl="2" marL="1371600" algn="l">
              <a:lnSpc>
                <a:spcPct val="90000"/>
              </a:lnSpc>
              <a:spcBef>
                <a:spcPts val="375"/>
              </a:spcBef>
              <a:spcAft>
                <a:spcPts val="0"/>
              </a:spcAft>
              <a:buSzPts val="20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
              <a:defRPr/>
            </a:lvl5pPr>
            <a:lvl6pPr indent="-342900" lvl="5" marL="2743200" algn="l">
              <a:lnSpc>
                <a:spcPct val="90000"/>
              </a:lnSpc>
              <a:spcBef>
                <a:spcPts val="375"/>
              </a:spcBef>
              <a:spcAft>
                <a:spcPts val="0"/>
              </a:spcAft>
              <a:buSzPts val="1800"/>
              <a:buChar char="•"/>
              <a:defRPr/>
            </a:lvl6pPr>
            <a:lvl7pPr indent="-342900" lvl="6" marL="3200400" algn="l">
              <a:lnSpc>
                <a:spcPct val="90000"/>
              </a:lnSpc>
              <a:spcBef>
                <a:spcPts val="375"/>
              </a:spcBef>
              <a:spcAft>
                <a:spcPts val="0"/>
              </a:spcAft>
              <a:buSzPts val="1800"/>
              <a:buChar char="•"/>
              <a:defRPr/>
            </a:lvl7pPr>
            <a:lvl8pPr indent="-342900" lvl="7" marL="3657600" algn="l">
              <a:lnSpc>
                <a:spcPct val="90000"/>
              </a:lnSpc>
              <a:spcBef>
                <a:spcPts val="375"/>
              </a:spcBef>
              <a:spcAft>
                <a:spcPts val="0"/>
              </a:spcAft>
              <a:buSzPts val="1800"/>
              <a:buChar char="•"/>
              <a:defRPr/>
            </a:lvl8pPr>
            <a:lvl9pPr indent="-342900" lvl="8" marL="4114800" algn="l">
              <a:lnSpc>
                <a:spcPct val="90000"/>
              </a:lnSpc>
              <a:spcBef>
                <a:spcPts val="375"/>
              </a:spcBef>
              <a:spcAft>
                <a:spcPts val="0"/>
              </a:spcAft>
              <a:buSzPts val="18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7" name="Shape 227"/>
        <p:cNvGrpSpPr/>
        <p:nvPr/>
      </p:nvGrpSpPr>
      <p:grpSpPr>
        <a:xfrm>
          <a:off x="0" y="0"/>
          <a:ext cx="0" cy="0"/>
          <a:chOff x="0" y="0"/>
          <a:chExt cx="0" cy="0"/>
        </a:xfrm>
      </p:grpSpPr>
      <p:sp>
        <p:nvSpPr>
          <p:cNvPr id="228" name="Google Shape;228;g2734aea2240_0_34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29" name="Google Shape;229;g2734aea2240_0_34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30" name="Google Shape;230;g2734aea2240_0_349"/>
          <p:cNvSpPr txBox="1"/>
          <p:nvPr/>
        </p:nvSpPr>
        <p:spPr>
          <a:xfrm rot="-5400000">
            <a:off x="10117961" y="3832145"/>
            <a:ext cx="3850500" cy="969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500"/>
              <a:buFont typeface="Arial"/>
              <a:buNone/>
            </a:pPr>
            <a:r>
              <a:rPr b="0" i="0" lang="en-US" sz="700" u="none" cap="none" strike="noStrike">
                <a:solidFill>
                  <a:schemeClr val="lt1"/>
                </a:solidFill>
                <a:latin typeface="Trebuchet MS"/>
                <a:ea typeface="Trebuchet MS"/>
                <a:cs typeface="Trebuchet MS"/>
                <a:sym typeface="Trebuchet MS"/>
              </a:rPr>
              <a:t>Copyright © 2024 by DataCouch Pvt. Ltd.. All rights reserved.</a:t>
            </a:r>
            <a:endParaRPr b="0" i="0" sz="700" u="none" cap="none" strike="noStrike">
              <a:solidFill>
                <a:schemeClr val="lt1"/>
              </a:solidFill>
              <a:latin typeface="Trebuchet MS"/>
              <a:ea typeface="Trebuchet MS"/>
              <a:cs typeface="Trebuchet MS"/>
              <a:sym typeface="Trebuchet MS"/>
            </a:endParaRPr>
          </a:p>
        </p:txBody>
      </p:sp>
      <p:cxnSp>
        <p:nvCxnSpPr>
          <p:cNvPr id="231" name="Google Shape;231;g2734aea2240_0_349"/>
          <p:cNvCxnSpPr/>
          <p:nvPr/>
        </p:nvCxnSpPr>
        <p:spPr>
          <a:xfrm>
            <a:off x="605525" y="6538916"/>
            <a:ext cx="11188800" cy="0"/>
          </a:xfrm>
          <a:prstGeom prst="straightConnector1">
            <a:avLst/>
          </a:prstGeom>
          <a:noFill/>
          <a:ln cap="flat" cmpd="sng" w="9525">
            <a:solidFill>
              <a:srgbClr val="455262"/>
            </a:solidFill>
            <a:prstDash val="solid"/>
            <a:miter lim="800000"/>
            <a:headEnd len="sm" w="sm" type="none"/>
            <a:tailEnd len="sm" w="sm" type="none"/>
          </a:ln>
        </p:spPr>
      </p:cxnSp>
      <p:sp>
        <p:nvSpPr>
          <p:cNvPr id="232" name="Google Shape;232;g2734aea2240_0_349"/>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33" name="Shape 233"/>
        <p:cNvGrpSpPr/>
        <p:nvPr/>
      </p:nvGrpSpPr>
      <p:grpSpPr>
        <a:xfrm>
          <a:off x="0" y="0"/>
          <a:ext cx="0" cy="0"/>
          <a:chOff x="0" y="0"/>
          <a:chExt cx="0" cy="0"/>
        </a:xfrm>
      </p:grpSpPr>
      <p:sp>
        <p:nvSpPr>
          <p:cNvPr id="234" name="Google Shape;234;g2734aea2240_0_355"/>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Autofit/>
          </a:bodyPr>
          <a:lstStyle>
            <a:lvl1pPr lvl="0" rtl="0" algn="ctr">
              <a:lnSpc>
                <a:spcPct val="90000"/>
              </a:lnSpc>
              <a:spcBef>
                <a:spcPts val="0"/>
              </a:spcBef>
              <a:spcAft>
                <a:spcPts val="0"/>
              </a:spcAft>
              <a:buClr>
                <a:schemeClr val="dk1"/>
              </a:buClr>
              <a:buSzPts val="6000"/>
              <a:buFont typeface="Century Gothic"/>
              <a:buNone/>
              <a:defRPr sz="60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35" name="Google Shape;235;g2734aea2240_0_355"/>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236" name="Google Shape;236;g2734aea2240_0_35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37" name="Google Shape;237;g2734aea2240_0_35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38" name="Google Shape;238;g2734aea2240_0_355"/>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39" name="Shape 239"/>
        <p:cNvGrpSpPr/>
        <p:nvPr/>
      </p:nvGrpSpPr>
      <p:grpSpPr>
        <a:xfrm>
          <a:off x="0" y="0"/>
          <a:ext cx="0" cy="0"/>
          <a:chOff x="0" y="0"/>
          <a:chExt cx="0" cy="0"/>
        </a:xfrm>
      </p:grpSpPr>
      <p:sp>
        <p:nvSpPr>
          <p:cNvPr id="240" name="Google Shape;240;g2734aea2240_0_36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1" name="Google Shape;241;g2734aea2240_0_36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42" name="Google Shape;242;g2734aea2240_0_36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3" name="Google Shape;243;g2734aea2240_0_36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4" name="Google Shape;244;g2734aea2240_0_361"/>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5" name="Shape 245"/>
        <p:cNvGrpSpPr/>
        <p:nvPr/>
      </p:nvGrpSpPr>
      <p:grpSpPr>
        <a:xfrm>
          <a:off x="0" y="0"/>
          <a:ext cx="0" cy="0"/>
          <a:chOff x="0" y="0"/>
          <a:chExt cx="0" cy="0"/>
        </a:xfrm>
      </p:grpSpPr>
      <p:sp>
        <p:nvSpPr>
          <p:cNvPr id="246" name="Google Shape;246;g2734aea2240_0_367"/>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6000"/>
              <a:buFont typeface="Century Gothic"/>
              <a:buNone/>
              <a:defRPr sz="60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7" name="Google Shape;247;g2734aea2240_0_367"/>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rgbClr val="888888"/>
              </a:buClr>
              <a:buSzPts val="2400"/>
              <a:buNone/>
              <a:defRPr sz="2400">
                <a:solidFill>
                  <a:srgbClr val="888888"/>
                </a:solidFill>
              </a:defRPr>
            </a:lvl1pPr>
            <a:lvl2pPr indent="-228600" lvl="1" marL="914400" rtl="0" algn="l">
              <a:lnSpc>
                <a:spcPct val="90000"/>
              </a:lnSpc>
              <a:spcBef>
                <a:spcPts val="500"/>
              </a:spcBef>
              <a:spcAft>
                <a:spcPts val="0"/>
              </a:spcAft>
              <a:buClr>
                <a:srgbClr val="888888"/>
              </a:buClr>
              <a:buSzPts val="2000"/>
              <a:buNone/>
              <a:defRPr sz="2000">
                <a:solidFill>
                  <a:srgbClr val="888888"/>
                </a:solidFill>
              </a:defRPr>
            </a:lvl2pPr>
            <a:lvl3pPr indent="-228600" lvl="2" marL="1371600" rtl="0" algn="l">
              <a:lnSpc>
                <a:spcPct val="90000"/>
              </a:lnSpc>
              <a:spcBef>
                <a:spcPts val="500"/>
              </a:spcBef>
              <a:spcAft>
                <a:spcPts val="0"/>
              </a:spcAft>
              <a:buClr>
                <a:srgbClr val="888888"/>
              </a:buClr>
              <a:buSzPts val="1800"/>
              <a:buNone/>
              <a:defRPr sz="1800">
                <a:solidFill>
                  <a:srgbClr val="888888"/>
                </a:solidFill>
              </a:defRPr>
            </a:lvl3pPr>
            <a:lvl4pPr indent="-228600" lvl="3" marL="1828800" rtl="0" algn="l">
              <a:lnSpc>
                <a:spcPct val="90000"/>
              </a:lnSpc>
              <a:spcBef>
                <a:spcPts val="500"/>
              </a:spcBef>
              <a:spcAft>
                <a:spcPts val="0"/>
              </a:spcAft>
              <a:buClr>
                <a:srgbClr val="888888"/>
              </a:buClr>
              <a:buSzPts val="1600"/>
              <a:buNone/>
              <a:defRPr sz="1600">
                <a:solidFill>
                  <a:srgbClr val="888888"/>
                </a:solidFill>
              </a:defRPr>
            </a:lvl4pPr>
            <a:lvl5pPr indent="-228600" lvl="4" marL="2286000" rtl="0" algn="l">
              <a:lnSpc>
                <a:spcPct val="90000"/>
              </a:lnSpc>
              <a:spcBef>
                <a:spcPts val="500"/>
              </a:spcBef>
              <a:spcAft>
                <a:spcPts val="0"/>
              </a:spcAft>
              <a:buClr>
                <a:srgbClr val="888888"/>
              </a:buClr>
              <a:buSzPts val="1600"/>
              <a:buNone/>
              <a:defRPr sz="1600">
                <a:solidFill>
                  <a:srgbClr val="888888"/>
                </a:solidFill>
              </a:defRPr>
            </a:lvl5pPr>
            <a:lvl6pPr indent="-228600" lvl="5" marL="2743200" rtl="0" algn="l">
              <a:lnSpc>
                <a:spcPct val="90000"/>
              </a:lnSpc>
              <a:spcBef>
                <a:spcPts val="500"/>
              </a:spcBef>
              <a:spcAft>
                <a:spcPts val="0"/>
              </a:spcAft>
              <a:buClr>
                <a:srgbClr val="888888"/>
              </a:buClr>
              <a:buSzPts val="1600"/>
              <a:buNone/>
              <a:defRPr sz="1600">
                <a:solidFill>
                  <a:srgbClr val="888888"/>
                </a:solidFill>
              </a:defRPr>
            </a:lvl6pPr>
            <a:lvl7pPr indent="-228600" lvl="6" marL="3200400" rtl="0" algn="l">
              <a:lnSpc>
                <a:spcPct val="90000"/>
              </a:lnSpc>
              <a:spcBef>
                <a:spcPts val="500"/>
              </a:spcBef>
              <a:spcAft>
                <a:spcPts val="0"/>
              </a:spcAft>
              <a:buClr>
                <a:srgbClr val="888888"/>
              </a:buClr>
              <a:buSzPts val="1600"/>
              <a:buNone/>
              <a:defRPr sz="1600">
                <a:solidFill>
                  <a:srgbClr val="888888"/>
                </a:solidFill>
              </a:defRPr>
            </a:lvl7pPr>
            <a:lvl8pPr indent="-228600" lvl="7" marL="3657600" rtl="0" algn="l">
              <a:lnSpc>
                <a:spcPct val="90000"/>
              </a:lnSpc>
              <a:spcBef>
                <a:spcPts val="500"/>
              </a:spcBef>
              <a:spcAft>
                <a:spcPts val="0"/>
              </a:spcAft>
              <a:buClr>
                <a:srgbClr val="888888"/>
              </a:buClr>
              <a:buSzPts val="1600"/>
              <a:buNone/>
              <a:defRPr sz="1600">
                <a:solidFill>
                  <a:srgbClr val="888888"/>
                </a:solidFill>
              </a:defRPr>
            </a:lvl8pPr>
            <a:lvl9pPr indent="-228600" lvl="8" marL="4114800" rtl="0" algn="l">
              <a:lnSpc>
                <a:spcPct val="90000"/>
              </a:lnSpc>
              <a:spcBef>
                <a:spcPts val="500"/>
              </a:spcBef>
              <a:spcAft>
                <a:spcPts val="0"/>
              </a:spcAft>
              <a:buClr>
                <a:srgbClr val="888888"/>
              </a:buClr>
              <a:buSzPts val="1600"/>
              <a:buNone/>
              <a:defRPr sz="1600">
                <a:solidFill>
                  <a:srgbClr val="888888"/>
                </a:solidFill>
              </a:defRPr>
            </a:lvl9pPr>
          </a:lstStyle>
          <a:p/>
        </p:txBody>
      </p:sp>
      <p:sp>
        <p:nvSpPr>
          <p:cNvPr id="248" name="Google Shape;248;g2734aea2240_0_36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49" name="Google Shape;249;g2734aea2240_0_36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50" name="Google Shape;250;g2734aea2240_0_367"/>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1" name="Shape 251"/>
        <p:cNvGrpSpPr/>
        <p:nvPr/>
      </p:nvGrpSpPr>
      <p:grpSpPr>
        <a:xfrm>
          <a:off x="0" y="0"/>
          <a:ext cx="0" cy="0"/>
          <a:chOff x="0" y="0"/>
          <a:chExt cx="0" cy="0"/>
        </a:xfrm>
      </p:grpSpPr>
      <p:sp>
        <p:nvSpPr>
          <p:cNvPr id="252" name="Google Shape;252;g2734aea2240_0_37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53" name="Google Shape;253;g2734aea2240_0_373"/>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54" name="Google Shape;254;g2734aea2240_0_373"/>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55" name="Google Shape;255;g2734aea2240_0_37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56" name="Google Shape;256;g2734aea2240_0_37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57" name="Google Shape;257;g2734aea2240_0_373"/>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258" name="Shape 258"/>
        <p:cNvGrpSpPr/>
        <p:nvPr/>
      </p:nvGrpSpPr>
      <p:grpSpPr>
        <a:xfrm>
          <a:off x="0" y="0"/>
          <a:ext cx="0" cy="0"/>
          <a:chOff x="0" y="0"/>
          <a:chExt cx="0" cy="0"/>
        </a:xfrm>
      </p:grpSpPr>
      <p:sp>
        <p:nvSpPr>
          <p:cNvPr id="259" name="Google Shape;259;g2734aea2240_0_380"/>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60" name="Google Shape;260;g2734aea2240_0_380"/>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261" name="Google Shape;261;g2734aea2240_0_380"/>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62" name="Google Shape;262;g2734aea2240_0_380"/>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263" name="Google Shape;263;g2734aea2240_0_380"/>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64" name="Google Shape;264;g2734aea2240_0_38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65" name="Google Shape;265;g2734aea2240_0_38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66" name="Google Shape;266;g2734aea2240_0_380"/>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7" name="Shape 267"/>
        <p:cNvGrpSpPr/>
        <p:nvPr/>
      </p:nvGrpSpPr>
      <p:grpSpPr>
        <a:xfrm>
          <a:off x="0" y="0"/>
          <a:ext cx="0" cy="0"/>
          <a:chOff x="0" y="0"/>
          <a:chExt cx="0" cy="0"/>
        </a:xfrm>
      </p:grpSpPr>
      <p:sp>
        <p:nvSpPr>
          <p:cNvPr id="268" name="Google Shape;268;g2734aea2240_0_38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69" name="Google Shape;269;g2734aea2240_0_38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0" name="Google Shape;270;g2734aea2240_0_38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1" name="Google Shape;271;g2734aea2240_0_389"/>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72" name="Shape 272"/>
        <p:cNvGrpSpPr/>
        <p:nvPr/>
      </p:nvGrpSpPr>
      <p:grpSpPr>
        <a:xfrm>
          <a:off x="0" y="0"/>
          <a:ext cx="0" cy="0"/>
          <a:chOff x="0" y="0"/>
          <a:chExt cx="0" cy="0"/>
        </a:xfrm>
      </p:grpSpPr>
      <p:sp>
        <p:nvSpPr>
          <p:cNvPr id="273" name="Google Shape;273;g2734aea2240_0_394"/>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3200"/>
              <a:buFont typeface="Century Gothic"/>
              <a:buNone/>
              <a:defRPr sz="32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4" name="Google Shape;274;g2734aea2240_0_394"/>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Autofit/>
          </a:bodyPr>
          <a:lstStyle>
            <a:lvl1pPr indent="-431800" lvl="0" marL="457200" rtl="0" algn="l">
              <a:lnSpc>
                <a:spcPct val="90000"/>
              </a:lnSpc>
              <a:spcBef>
                <a:spcPts val="1000"/>
              </a:spcBef>
              <a:spcAft>
                <a:spcPts val="0"/>
              </a:spcAft>
              <a:buClr>
                <a:schemeClr val="dk1"/>
              </a:buClr>
              <a:buSzPts val="3200"/>
              <a:buChar char="•"/>
              <a:defRPr sz="3200"/>
            </a:lvl1pPr>
            <a:lvl2pPr indent="-406400" lvl="1" marL="914400" rtl="0" algn="l">
              <a:lnSpc>
                <a:spcPct val="90000"/>
              </a:lnSpc>
              <a:spcBef>
                <a:spcPts val="500"/>
              </a:spcBef>
              <a:spcAft>
                <a:spcPts val="0"/>
              </a:spcAft>
              <a:buClr>
                <a:schemeClr val="dk1"/>
              </a:buClr>
              <a:buSzPts val="2800"/>
              <a:buChar char="•"/>
              <a:defRPr sz="2800"/>
            </a:lvl2pPr>
            <a:lvl3pPr indent="-381000" lvl="2" marL="1371600" rtl="0" algn="l">
              <a:lnSpc>
                <a:spcPct val="90000"/>
              </a:lnSpc>
              <a:spcBef>
                <a:spcPts val="500"/>
              </a:spcBef>
              <a:spcAft>
                <a:spcPts val="0"/>
              </a:spcAft>
              <a:buClr>
                <a:schemeClr val="dk1"/>
              </a:buClr>
              <a:buSzPts val="2400"/>
              <a:buChar char="•"/>
              <a:defRPr sz="2400"/>
            </a:lvl3pPr>
            <a:lvl4pPr indent="-355600" lvl="3" marL="1828800" rtl="0" algn="l">
              <a:lnSpc>
                <a:spcPct val="90000"/>
              </a:lnSpc>
              <a:spcBef>
                <a:spcPts val="500"/>
              </a:spcBef>
              <a:spcAft>
                <a:spcPts val="0"/>
              </a:spcAft>
              <a:buClr>
                <a:schemeClr val="dk1"/>
              </a:buClr>
              <a:buSzPts val="2000"/>
              <a:buChar char="•"/>
              <a:defRPr sz="2000"/>
            </a:lvl4pPr>
            <a:lvl5pPr indent="-355600" lvl="4" marL="2286000" rtl="0" algn="l">
              <a:lnSpc>
                <a:spcPct val="90000"/>
              </a:lnSpc>
              <a:spcBef>
                <a:spcPts val="500"/>
              </a:spcBef>
              <a:spcAft>
                <a:spcPts val="0"/>
              </a:spcAft>
              <a:buClr>
                <a:schemeClr val="dk1"/>
              </a:buClr>
              <a:buSzPts val="2000"/>
              <a:buChar char="•"/>
              <a:defRPr sz="2000"/>
            </a:lvl5pPr>
            <a:lvl6pPr indent="-355600" lvl="5" marL="2743200" rtl="0" algn="l">
              <a:lnSpc>
                <a:spcPct val="90000"/>
              </a:lnSpc>
              <a:spcBef>
                <a:spcPts val="500"/>
              </a:spcBef>
              <a:spcAft>
                <a:spcPts val="0"/>
              </a:spcAft>
              <a:buClr>
                <a:schemeClr val="dk1"/>
              </a:buClr>
              <a:buSzPts val="2000"/>
              <a:buChar char="•"/>
              <a:defRPr sz="2000"/>
            </a:lvl6pPr>
            <a:lvl7pPr indent="-355600" lvl="6" marL="3200400" rtl="0" algn="l">
              <a:lnSpc>
                <a:spcPct val="90000"/>
              </a:lnSpc>
              <a:spcBef>
                <a:spcPts val="500"/>
              </a:spcBef>
              <a:spcAft>
                <a:spcPts val="0"/>
              </a:spcAft>
              <a:buClr>
                <a:schemeClr val="dk1"/>
              </a:buClr>
              <a:buSzPts val="2000"/>
              <a:buChar char="•"/>
              <a:defRPr sz="2000"/>
            </a:lvl7pPr>
            <a:lvl8pPr indent="-355600" lvl="7" marL="3657600" rtl="0" algn="l">
              <a:lnSpc>
                <a:spcPct val="90000"/>
              </a:lnSpc>
              <a:spcBef>
                <a:spcPts val="500"/>
              </a:spcBef>
              <a:spcAft>
                <a:spcPts val="0"/>
              </a:spcAft>
              <a:buClr>
                <a:schemeClr val="dk1"/>
              </a:buClr>
              <a:buSzPts val="2000"/>
              <a:buChar char="•"/>
              <a:defRPr sz="2000"/>
            </a:lvl8pPr>
            <a:lvl9pPr indent="-355600" lvl="8" marL="4114800" rtl="0" algn="l">
              <a:lnSpc>
                <a:spcPct val="90000"/>
              </a:lnSpc>
              <a:spcBef>
                <a:spcPts val="500"/>
              </a:spcBef>
              <a:spcAft>
                <a:spcPts val="0"/>
              </a:spcAft>
              <a:buClr>
                <a:schemeClr val="dk1"/>
              </a:buClr>
              <a:buSzPts val="2000"/>
              <a:buChar char="•"/>
              <a:defRPr sz="2000"/>
            </a:lvl9pPr>
          </a:lstStyle>
          <a:p/>
        </p:txBody>
      </p:sp>
      <p:sp>
        <p:nvSpPr>
          <p:cNvPr id="275" name="Google Shape;275;g2734aea2240_0_394"/>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276" name="Google Shape;276;g2734aea2240_0_39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7" name="Google Shape;277;g2734aea2240_0_39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78" name="Google Shape;278;g2734aea2240_0_394"/>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56"/>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56"/>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sz="24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29" name="Google Shape;29;p5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5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5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79" name="Shape 279"/>
        <p:cNvGrpSpPr/>
        <p:nvPr/>
      </p:nvGrpSpPr>
      <p:grpSpPr>
        <a:xfrm>
          <a:off x="0" y="0"/>
          <a:ext cx="0" cy="0"/>
          <a:chOff x="0" y="0"/>
          <a:chExt cx="0" cy="0"/>
        </a:xfrm>
      </p:grpSpPr>
      <p:sp>
        <p:nvSpPr>
          <p:cNvPr id="280" name="Google Shape;280;g2734aea2240_0_401"/>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3200"/>
              <a:buFont typeface="Century Gothic"/>
              <a:buNone/>
              <a:defRPr sz="32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81" name="Google Shape;281;g2734aea2240_0_401"/>
          <p:cNvSpPr/>
          <p:nvPr>
            <p:ph idx="2" type="pic"/>
          </p:nvPr>
        </p:nvSpPr>
        <p:spPr>
          <a:xfrm>
            <a:off x="5183188" y="987425"/>
            <a:ext cx="6172200" cy="4873500"/>
          </a:xfrm>
          <a:prstGeom prst="rect">
            <a:avLst/>
          </a:prstGeom>
          <a:noFill/>
          <a:ln>
            <a:noFill/>
          </a:ln>
        </p:spPr>
      </p:sp>
      <p:sp>
        <p:nvSpPr>
          <p:cNvPr id="282" name="Google Shape;282;g2734aea2240_0_401"/>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283" name="Google Shape;283;g2734aea2240_0_40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84" name="Google Shape;284;g2734aea2240_0_40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85" name="Google Shape;285;g2734aea2240_0_401"/>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86" name="Shape 286"/>
        <p:cNvGrpSpPr/>
        <p:nvPr/>
      </p:nvGrpSpPr>
      <p:grpSpPr>
        <a:xfrm>
          <a:off x="0" y="0"/>
          <a:ext cx="0" cy="0"/>
          <a:chOff x="0" y="0"/>
          <a:chExt cx="0" cy="0"/>
        </a:xfrm>
      </p:grpSpPr>
      <p:sp>
        <p:nvSpPr>
          <p:cNvPr id="287" name="Google Shape;287;g2734aea2240_0_40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88" name="Google Shape;288;g2734aea2240_0_408"/>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89" name="Google Shape;289;g2734aea2240_0_40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90" name="Google Shape;290;g2734aea2240_0_40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91" name="Google Shape;291;g2734aea2240_0_408"/>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92" name="Shape 292"/>
        <p:cNvGrpSpPr/>
        <p:nvPr/>
      </p:nvGrpSpPr>
      <p:grpSpPr>
        <a:xfrm>
          <a:off x="0" y="0"/>
          <a:ext cx="0" cy="0"/>
          <a:chOff x="0" y="0"/>
          <a:chExt cx="0" cy="0"/>
        </a:xfrm>
      </p:grpSpPr>
      <p:sp>
        <p:nvSpPr>
          <p:cNvPr id="293" name="Google Shape;293;g2734aea2240_0_414"/>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94" name="Google Shape;294;g2734aea2240_0_414"/>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295" name="Google Shape;295;g2734aea2240_0_41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96" name="Google Shape;296;g2734aea2240_0_41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97" name="Google Shape;297;g2734aea2240_0_414"/>
          <p:cNvSpPr txBox="1"/>
          <p:nvPr>
            <p:ph idx="12" type="sldNum"/>
          </p:nvPr>
        </p:nvSpPr>
        <p:spPr>
          <a:xfrm>
            <a:off x="10792925" y="6371975"/>
            <a:ext cx="1001400" cy="33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Fade">
  <p:cSld name="2_Fade">
    <p:spTree>
      <p:nvGrpSpPr>
        <p:cNvPr id="298" name="Shape 298"/>
        <p:cNvGrpSpPr/>
        <p:nvPr/>
      </p:nvGrpSpPr>
      <p:grpSpPr>
        <a:xfrm>
          <a:off x="0" y="0"/>
          <a:ext cx="0" cy="0"/>
          <a:chOff x="0" y="0"/>
          <a:chExt cx="0" cy="0"/>
        </a:xfrm>
      </p:grpSpPr>
      <p:sp>
        <p:nvSpPr>
          <p:cNvPr id="299" name="Google Shape;299;g2734aea2240_0_420"/>
          <p:cNvSpPr/>
          <p:nvPr>
            <p:ph idx="2" type="pic"/>
          </p:nvPr>
        </p:nvSpPr>
        <p:spPr>
          <a:xfrm>
            <a:off x="469595" y="1306607"/>
            <a:ext cx="3867300" cy="4290000"/>
          </a:xfrm>
          <a:prstGeom prst="rect">
            <a:avLst/>
          </a:prstGeom>
          <a:solidFill>
            <a:schemeClr val="dk1"/>
          </a:solidFill>
          <a:ln>
            <a:noFill/>
          </a:ln>
        </p:spPr>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299"/>
                                        </p:tgtEl>
                                        <p:attrNameLst>
                                          <p:attrName>style.visibility</p:attrName>
                                        </p:attrNameLst>
                                      </p:cBhvr>
                                      <p:to>
                                        <p:strVal val="visible"/>
                                      </p:to>
                                    </p:set>
                                    <p:anim calcmode="lin" valueType="num">
                                      <p:cBhvr additive="base">
                                        <p:cTn dur="1000"/>
                                        <p:tgtEl>
                                          <p:spTgt spid="29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 Only">
    <p:bg>
      <p:bgPr>
        <a:solidFill>
          <a:schemeClr val="lt2"/>
        </a:solidFill>
      </p:bgPr>
    </p:bg>
    <p:spTree>
      <p:nvGrpSpPr>
        <p:cNvPr id="300" name="Shape 300"/>
        <p:cNvGrpSpPr/>
        <p:nvPr/>
      </p:nvGrpSpPr>
      <p:grpSpPr>
        <a:xfrm>
          <a:off x="0" y="0"/>
          <a:ext cx="0" cy="0"/>
          <a:chOff x="0" y="0"/>
          <a:chExt cx="0" cy="0"/>
        </a:xfrm>
      </p:grpSpPr>
      <p:sp>
        <p:nvSpPr>
          <p:cNvPr id="301" name="Google Shape;301;g2734aea2240_0_422"/>
          <p:cNvSpPr txBox="1"/>
          <p:nvPr>
            <p:ph idx="10" type="dt"/>
          </p:nvPr>
        </p:nvSpPr>
        <p:spPr>
          <a:xfrm>
            <a:off x="9677400" y="6405036"/>
            <a:ext cx="1482000" cy="153900"/>
          </a:xfrm>
          <a:prstGeom prst="rect">
            <a:avLst/>
          </a:prstGeom>
          <a:noFill/>
          <a:ln>
            <a:noFill/>
          </a:ln>
        </p:spPr>
        <p:txBody>
          <a:bodyPr anchorCtr="0" anchor="b" bIns="0" lIns="0" spcFirstLastPara="1" rIns="0" wrap="square" tIns="0">
            <a:spAutoFit/>
          </a:bodyPr>
          <a:lstStyle>
            <a:lvl1pPr lvl="0" rtl="0" algn="r">
              <a:lnSpc>
                <a:spcPct val="100000"/>
              </a:lnSpc>
              <a:spcBef>
                <a:spcPts val="0"/>
              </a:spcBef>
              <a:spcAft>
                <a:spcPts val="0"/>
              </a:spcAft>
              <a:buSzPts val="1400"/>
              <a:buNone/>
              <a:defRPr>
                <a:latin typeface="Trebuchet MS"/>
                <a:ea typeface="Trebuchet MS"/>
                <a:cs typeface="Trebuchet MS"/>
                <a:sym typeface="Trebuchet MS"/>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02" name="Google Shape;302;g2734aea2240_0_422"/>
          <p:cNvSpPr txBox="1"/>
          <p:nvPr/>
        </p:nvSpPr>
        <p:spPr>
          <a:xfrm rot="-5400000">
            <a:off x="9486015" y="3922560"/>
            <a:ext cx="5133900" cy="969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500"/>
              <a:buFont typeface="Arial"/>
              <a:buNone/>
            </a:pPr>
            <a:r>
              <a:rPr b="0" i="0" lang="en-US" sz="700" u="none" cap="none" strike="noStrike">
                <a:solidFill>
                  <a:srgbClr val="666666"/>
                </a:solidFill>
                <a:latin typeface="Trebuchet MS"/>
                <a:ea typeface="Trebuchet MS"/>
                <a:cs typeface="Trebuchet MS"/>
                <a:sym typeface="Trebuchet MS"/>
              </a:rPr>
              <a:t>Copyright © 2023 by DataCouch Pvt. Ltd.. All rights reserved.</a:t>
            </a:r>
            <a:endParaRPr b="0" i="0" sz="700" u="none" cap="none" strike="noStrike">
              <a:solidFill>
                <a:srgbClr val="666666"/>
              </a:solidFill>
              <a:latin typeface="Trebuchet MS"/>
              <a:ea typeface="Trebuchet MS"/>
              <a:cs typeface="Trebuchet MS"/>
              <a:sym typeface="Trebuchet MS"/>
            </a:endParaRPr>
          </a:p>
        </p:txBody>
      </p:sp>
      <p:sp>
        <p:nvSpPr>
          <p:cNvPr id="303" name="Google Shape;303;g2734aea2240_0_422"/>
          <p:cNvSpPr txBox="1"/>
          <p:nvPr>
            <p:ph type="title"/>
          </p:nvPr>
        </p:nvSpPr>
        <p:spPr>
          <a:xfrm>
            <a:off x="630000" y="622800"/>
            <a:ext cx="10933200" cy="471000"/>
          </a:xfrm>
          <a:prstGeom prst="rect">
            <a:avLst/>
          </a:prstGeom>
          <a:noFill/>
          <a:ln>
            <a:noFill/>
          </a:ln>
        </p:spPr>
        <p:txBody>
          <a:bodyPr anchorCtr="0" anchor="t" bIns="0" lIns="0" spcFirstLastPara="1" rIns="0" wrap="square" tIns="0">
            <a:spAutoFit/>
          </a:bodyPr>
          <a:lstStyle>
            <a:lvl1pPr lvl="0" rtl="0" algn="l">
              <a:lnSpc>
                <a:spcPct val="90000"/>
              </a:lnSpc>
              <a:spcBef>
                <a:spcPts val="0"/>
              </a:spcBef>
              <a:spcAft>
                <a:spcPts val="0"/>
              </a:spcAft>
              <a:buClr>
                <a:srgbClr val="000000"/>
              </a:buClr>
              <a:buSzPts val="3400"/>
              <a:buFont typeface="Trebuchet MS"/>
              <a:buNone/>
              <a:defRPr b="0" i="0" sz="3400" u="none">
                <a:solidFill>
                  <a:srgbClr val="000000"/>
                </a:solidFill>
                <a:latin typeface="Trebuchet MS"/>
                <a:ea typeface="Trebuchet MS"/>
                <a:cs typeface="Trebuchet MS"/>
                <a:sym typeface="Trebuchet MS"/>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mc:AlternateContent>
    <mc:Choice Requires="p14">
      <p:transition p14:dur="250">
        <p:fade/>
      </p:transition>
    </mc:Choice>
    <mc:Fallback>
      <p:transition>
        <p:fade/>
      </p:transition>
    </mc:Fallback>
  </mc:AlternateContent>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 Title Only">
  <p:cSld name="D. Title Only">
    <p:spTree>
      <p:nvGrpSpPr>
        <p:cNvPr id="304" name="Shape 304"/>
        <p:cNvGrpSpPr/>
        <p:nvPr/>
      </p:nvGrpSpPr>
      <p:grpSpPr>
        <a:xfrm>
          <a:off x="0" y="0"/>
          <a:ext cx="0" cy="0"/>
          <a:chOff x="0" y="0"/>
          <a:chExt cx="0" cy="0"/>
        </a:xfrm>
      </p:grpSpPr>
      <p:sp>
        <p:nvSpPr>
          <p:cNvPr id="305" name="Google Shape;305;g2734aea2240_0_426"/>
          <p:cNvSpPr txBox="1"/>
          <p:nvPr>
            <p:ph idx="10" type="dt"/>
          </p:nvPr>
        </p:nvSpPr>
        <p:spPr>
          <a:xfrm>
            <a:off x="9677400" y="6405036"/>
            <a:ext cx="1482000" cy="153900"/>
          </a:xfrm>
          <a:prstGeom prst="rect">
            <a:avLst/>
          </a:prstGeom>
          <a:noFill/>
          <a:ln>
            <a:noFill/>
          </a:ln>
        </p:spPr>
        <p:txBody>
          <a:bodyPr anchorCtr="0" anchor="b" bIns="0" lIns="0" spcFirstLastPara="1" rIns="0" wrap="square" tIns="0">
            <a:spAutoFit/>
          </a:bodyPr>
          <a:lstStyle>
            <a:lvl1pPr lvl="0" rtl="0" algn="r">
              <a:lnSpc>
                <a:spcPct val="100000"/>
              </a:lnSpc>
              <a:spcBef>
                <a:spcPts val="0"/>
              </a:spcBef>
              <a:spcAft>
                <a:spcPts val="0"/>
              </a:spcAft>
              <a:buSzPts val="1400"/>
              <a:buNone/>
              <a:defRPr>
                <a:solidFill>
                  <a:srgbClr val="7F7F7F"/>
                </a:solidFill>
                <a:latin typeface="Trebuchet MS"/>
                <a:ea typeface="Trebuchet MS"/>
                <a:cs typeface="Trebuchet MS"/>
                <a:sym typeface="Trebuchet MS"/>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06" name="Google Shape;306;g2734aea2240_0_426"/>
          <p:cNvSpPr txBox="1"/>
          <p:nvPr>
            <p:ph type="title"/>
          </p:nvPr>
        </p:nvSpPr>
        <p:spPr>
          <a:xfrm>
            <a:off x="630000" y="622800"/>
            <a:ext cx="10933500" cy="332400"/>
          </a:xfrm>
          <a:prstGeom prst="rect">
            <a:avLst/>
          </a:prstGeom>
          <a:noFill/>
          <a:ln>
            <a:noFill/>
          </a:ln>
        </p:spPr>
        <p:txBody>
          <a:bodyPr anchorCtr="0" anchor="t" bIns="0" lIns="0" spcFirstLastPara="1" rIns="0" wrap="square" tIns="0">
            <a:spAutoFit/>
          </a:bodyPr>
          <a:lstStyle>
            <a:lvl1pPr lvl="0" rtl="0" algn="l">
              <a:lnSpc>
                <a:spcPct val="90000"/>
              </a:lnSpc>
              <a:spcBef>
                <a:spcPts val="0"/>
              </a:spcBef>
              <a:spcAft>
                <a:spcPts val="0"/>
              </a:spcAft>
              <a:buClr>
                <a:srgbClr val="181818"/>
              </a:buClr>
              <a:buSzPts val="2400"/>
              <a:buFont typeface="Trebuchet MS"/>
              <a:buNone/>
              <a:defRPr>
                <a:solidFill>
                  <a:srgbClr val="181818"/>
                </a:solidFill>
                <a:latin typeface="Trebuchet MS"/>
                <a:ea typeface="Trebuchet MS"/>
                <a:cs typeface="Trebuchet MS"/>
                <a:sym typeface="Trebuchet MS"/>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Tree>
  </p:cSld>
  <p:clrMapOvr>
    <a:masterClrMapping/>
  </p:clrMapOvr>
  <mc:AlternateContent>
    <mc:Choice Requires="p14">
      <p:transition p14:dur="250">
        <p:fade/>
      </p:transition>
    </mc:Choice>
    <mc:Fallback>
      <p:transition>
        <p:fade/>
      </p:transition>
    </mc:Fallback>
  </mc:AlternateContent>
  <p:extLst>
    <p:ext uri="{DCECCB84-F9BA-43D5-87BE-67443E8EF086}">
      <p15:sldGuideLst>
        <p15:guide id="1" orient="horz" pos="432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5_Content">
  <p:cSld name="CUSTOM_2_3">
    <p:spTree>
      <p:nvGrpSpPr>
        <p:cNvPr id="307" name="Shape 307"/>
        <p:cNvGrpSpPr/>
        <p:nvPr/>
      </p:nvGrpSpPr>
      <p:grpSpPr>
        <a:xfrm>
          <a:off x="0" y="0"/>
          <a:ext cx="0" cy="0"/>
          <a:chOff x="0" y="0"/>
          <a:chExt cx="0" cy="0"/>
        </a:xfrm>
      </p:grpSpPr>
      <p:sp>
        <p:nvSpPr>
          <p:cNvPr id="308" name="Google Shape;308;g2734aea2240_0_429"/>
          <p:cNvSpPr txBox="1"/>
          <p:nvPr>
            <p:ph idx="1" type="body"/>
          </p:nvPr>
        </p:nvSpPr>
        <p:spPr>
          <a:xfrm>
            <a:off x="609567" y="2048333"/>
            <a:ext cx="7278600" cy="4109400"/>
          </a:xfrm>
          <a:prstGeom prst="rect">
            <a:avLst/>
          </a:prstGeom>
          <a:noFill/>
          <a:ln>
            <a:noFill/>
          </a:ln>
        </p:spPr>
        <p:txBody>
          <a:bodyPr anchorCtr="0" anchor="t" bIns="0" lIns="0" spcFirstLastPara="1" rIns="0" wrap="square" tIns="0">
            <a:noAutofit/>
          </a:bodyPr>
          <a:lstStyle>
            <a:lvl1pPr indent="-349250" lvl="0" marL="457200" rtl="0" algn="l">
              <a:lnSpc>
                <a:spcPct val="115000"/>
              </a:lnSpc>
              <a:spcBef>
                <a:spcPts val="0"/>
              </a:spcBef>
              <a:spcAft>
                <a:spcPts val="0"/>
              </a:spcAft>
              <a:buSzPts val="1900"/>
              <a:buChar char="●"/>
              <a:defRPr/>
            </a:lvl1pPr>
            <a:lvl2pPr indent="-349250" lvl="1" marL="914400" rtl="0" algn="l">
              <a:lnSpc>
                <a:spcPct val="115000"/>
              </a:lnSpc>
              <a:spcBef>
                <a:spcPts val="0"/>
              </a:spcBef>
              <a:spcAft>
                <a:spcPts val="0"/>
              </a:spcAft>
              <a:buSzPts val="1900"/>
              <a:buChar char="○"/>
              <a:defRPr/>
            </a:lvl2pPr>
            <a:lvl3pPr indent="-349250" lvl="2" marL="1371600" rtl="0" algn="l">
              <a:lnSpc>
                <a:spcPct val="115000"/>
              </a:lnSpc>
              <a:spcBef>
                <a:spcPts val="0"/>
              </a:spcBef>
              <a:spcAft>
                <a:spcPts val="0"/>
              </a:spcAft>
              <a:buSzPts val="1900"/>
              <a:buChar char="■"/>
              <a:defRPr/>
            </a:lvl3pPr>
            <a:lvl4pPr indent="-349250" lvl="3" marL="1828800" rtl="0" algn="l">
              <a:lnSpc>
                <a:spcPct val="115000"/>
              </a:lnSpc>
              <a:spcBef>
                <a:spcPts val="0"/>
              </a:spcBef>
              <a:spcAft>
                <a:spcPts val="0"/>
              </a:spcAft>
              <a:buSzPts val="1900"/>
              <a:buChar char="●"/>
              <a:defRPr/>
            </a:lvl4pPr>
            <a:lvl5pPr indent="-349250" lvl="4" marL="2286000" rtl="0" algn="l">
              <a:lnSpc>
                <a:spcPct val="115000"/>
              </a:lnSpc>
              <a:spcBef>
                <a:spcPts val="0"/>
              </a:spcBef>
              <a:spcAft>
                <a:spcPts val="0"/>
              </a:spcAft>
              <a:buSzPts val="1900"/>
              <a:buChar char="○"/>
              <a:defRPr/>
            </a:lvl5pPr>
            <a:lvl6pPr indent="-349250" lvl="5" marL="2743200" rtl="0" algn="l">
              <a:lnSpc>
                <a:spcPct val="115000"/>
              </a:lnSpc>
              <a:spcBef>
                <a:spcPts val="0"/>
              </a:spcBef>
              <a:spcAft>
                <a:spcPts val="0"/>
              </a:spcAft>
              <a:buSzPts val="1900"/>
              <a:buChar char="■"/>
              <a:defRPr/>
            </a:lvl6pPr>
            <a:lvl7pPr indent="-349250" lvl="6" marL="3200400" rtl="0" algn="l">
              <a:lnSpc>
                <a:spcPct val="115000"/>
              </a:lnSpc>
              <a:spcBef>
                <a:spcPts val="0"/>
              </a:spcBef>
              <a:spcAft>
                <a:spcPts val="0"/>
              </a:spcAft>
              <a:buSzPts val="1900"/>
              <a:buChar char="●"/>
              <a:defRPr/>
            </a:lvl7pPr>
            <a:lvl8pPr indent="-349250" lvl="7" marL="3657600" rtl="0" algn="l">
              <a:lnSpc>
                <a:spcPct val="115000"/>
              </a:lnSpc>
              <a:spcBef>
                <a:spcPts val="0"/>
              </a:spcBef>
              <a:spcAft>
                <a:spcPts val="0"/>
              </a:spcAft>
              <a:buSzPts val="1900"/>
              <a:buChar char="○"/>
              <a:defRPr/>
            </a:lvl8pPr>
            <a:lvl9pPr indent="-349250" lvl="8" marL="4114800" rtl="0" algn="l">
              <a:lnSpc>
                <a:spcPct val="115000"/>
              </a:lnSpc>
              <a:spcBef>
                <a:spcPts val="0"/>
              </a:spcBef>
              <a:spcAft>
                <a:spcPts val="0"/>
              </a:spcAft>
              <a:buSzPts val="1900"/>
              <a:buChar char="■"/>
              <a:defRPr/>
            </a:lvl9pPr>
          </a:lstStyle>
          <a:p/>
        </p:txBody>
      </p:sp>
      <p:sp>
        <p:nvSpPr>
          <p:cNvPr id="309" name="Google Shape;309;g2734aea2240_0_429"/>
          <p:cNvSpPr txBox="1"/>
          <p:nvPr>
            <p:ph type="title"/>
          </p:nvPr>
        </p:nvSpPr>
        <p:spPr>
          <a:xfrm>
            <a:off x="609567" y="613667"/>
            <a:ext cx="7278600" cy="1333200"/>
          </a:xfrm>
          <a:prstGeom prst="rect">
            <a:avLst/>
          </a:prstGeom>
          <a:noFill/>
          <a:ln>
            <a:noFill/>
          </a:ln>
        </p:spPr>
        <p:txBody>
          <a:bodyPr anchorCtr="0" anchor="t" bIns="0" lIns="0" spcFirstLastPara="1" rIns="121900" wrap="square" tIns="0">
            <a:noAutofit/>
          </a:bodyPr>
          <a:lstStyle>
            <a:lvl1pPr lvl="0" rtl="0" algn="l">
              <a:lnSpc>
                <a:spcPct val="120000"/>
              </a:lnSpc>
              <a:spcBef>
                <a:spcPts val="0"/>
              </a:spcBef>
              <a:spcAft>
                <a:spcPts val="0"/>
              </a:spcAft>
              <a:buSzPts val="3200"/>
              <a:buNone/>
              <a:defRPr/>
            </a:lvl1pPr>
            <a:lvl2pPr lvl="1" rtl="0" algn="l">
              <a:lnSpc>
                <a:spcPct val="120000"/>
              </a:lnSpc>
              <a:spcBef>
                <a:spcPts val="0"/>
              </a:spcBef>
              <a:spcAft>
                <a:spcPts val="0"/>
              </a:spcAft>
              <a:buSzPts val="3200"/>
              <a:buNone/>
              <a:defRPr/>
            </a:lvl2pPr>
            <a:lvl3pPr lvl="2" rtl="0" algn="l">
              <a:lnSpc>
                <a:spcPct val="120000"/>
              </a:lnSpc>
              <a:spcBef>
                <a:spcPts val="0"/>
              </a:spcBef>
              <a:spcAft>
                <a:spcPts val="0"/>
              </a:spcAft>
              <a:buSzPts val="3200"/>
              <a:buNone/>
              <a:defRPr/>
            </a:lvl3pPr>
            <a:lvl4pPr lvl="3" rtl="0" algn="l">
              <a:lnSpc>
                <a:spcPct val="120000"/>
              </a:lnSpc>
              <a:spcBef>
                <a:spcPts val="0"/>
              </a:spcBef>
              <a:spcAft>
                <a:spcPts val="0"/>
              </a:spcAft>
              <a:buSzPts val="3200"/>
              <a:buNone/>
              <a:defRPr/>
            </a:lvl4pPr>
            <a:lvl5pPr lvl="4" rtl="0" algn="l">
              <a:lnSpc>
                <a:spcPct val="120000"/>
              </a:lnSpc>
              <a:spcBef>
                <a:spcPts val="0"/>
              </a:spcBef>
              <a:spcAft>
                <a:spcPts val="0"/>
              </a:spcAft>
              <a:buSzPts val="3200"/>
              <a:buNone/>
              <a:defRPr/>
            </a:lvl5pPr>
            <a:lvl6pPr lvl="5" rtl="0" algn="l">
              <a:lnSpc>
                <a:spcPct val="120000"/>
              </a:lnSpc>
              <a:spcBef>
                <a:spcPts val="0"/>
              </a:spcBef>
              <a:spcAft>
                <a:spcPts val="0"/>
              </a:spcAft>
              <a:buSzPts val="3200"/>
              <a:buNone/>
              <a:defRPr/>
            </a:lvl6pPr>
            <a:lvl7pPr lvl="6" rtl="0" algn="l">
              <a:lnSpc>
                <a:spcPct val="120000"/>
              </a:lnSpc>
              <a:spcBef>
                <a:spcPts val="0"/>
              </a:spcBef>
              <a:spcAft>
                <a:spcPts val="0"/>
              </a:spcAft>
              <a:buSzPts val="3200"/>
              <a:buNone/>
              <a:defRPr/>
            </a:lvl7pPr>
            <a:lvl8pPr lvl="7" rtl="0" algn="l">
              <a:lnSpc>
                <a:spcPct val="120000"/>
              </a:lnSpc>
              <a:spcBef>
                <a:spcPts val="0"/>
              </a:spcBef>
              <a:spcAft>
                <a:spcPts val="0"/>
              </a:spcAft>
              <a:buSzPts val="3200"/>
              <a:buNone/>
              <a:defRPr/>
            </a:lvl8pPr>
            <a:lvl9pPr lvl="8" rtl="0" algn="l">
              <a:lnSpc>
                <a:spcPct val="120000"/>
              </a:lnSpc>
              <a:spcBef>
                <a:spcPts val="0"/>
              </a:spcBef>
              <a:spcAft>
                <a:spcPts val="0"/>
              </a:spcAft>
              <a:buSzPts val="32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row two third" showMasterSp="0">
  <p:cSld name="Arrow two third">
    <p:bg>
      <p:bgPr>
        <a:gradFill>
          <a:gsLst>
            <a:gs pos="0">
              <a:srgbClr val="DB0000"/>
            </a:gs>
            <a:gs pos="100000">
              <a:srgbClr val="540303"/>
            </a:gs>
          </a:gsLst>
          <a:path path="circle">
            <a:fillToRect b="50%" l="50%" r="50%" t="50%"/>
          </a:path>
          <a:tileRect/>
        </a:gradFill>
      </p:bgPr>
    </p:bg>
    <p:spTree>
      <p:nvGrpSpPr>
        <p:cNvPr id="310" name="Shape 310"/>
        <p:cNvGrpSpPr/>
        <p:nvPr/>
      </p:nvGrpSpPr>
      <p:grpSpPr>
        <a:xfrm>
          <a:off x="0" y="0"/>
          <a:ext cx="0" cy="0"/>
          <a:chOff x="0" y="0"/>
          <a:chExt cx="0" cy="0"/>
        </a:xfrm>
      </p:grpSpPr>
      <p:sp>
        <p:nvSpPr>
          <p:cNvPr id="311" name="Google Shape;311;g2734aea2240_0_432"/>
          <p:cNvSpPr/>
          <p:nvPr/>
        </p:nvSpPr>
        <p:spPr>
          <a:xfrm>
            <a:off x="0" y="0"/>
            <a:ext cx="8446239" cy="6858000"/>
          </a:xfrm>
          <a:custGeom>
            <a:rect b="b" l="l" r="r" t="t"/>
            <a:pathLst>
              <a:path extrusionOk="0" h="6858000" w="8446239">
                <a:moveTo>
                  <a:pt x="0" y="0"/>
                </a:moveTo>
                <a:lnTo>
                  <a:pt x="7645979" y="0"/>
                </a:lnTo>
                <a:lnTo>
                  <a:pt x="8446239" y="3429000"/>
                </a:lnTo>
                <a:lnTo>
                  <a:pt x="7645979" y="6858000"/>
                </a:lnTo>
                <a:lnTo>
                  <a:pt x="0" y="6858000"/>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rgbClr val="000000"/>
              </a:buClr>
              <a:buSzPts val="1200"/>
              <a:buFont typeface="Arial"/>
              <a:buNone/>
            </a:pPr>
            <a:r>
              <a:t/>
            </a:r>
            <a:endParaRPr b="0" i="0" sz="1200" u="none" cap="none" strike="noStrike">
              <a:solidFill>
                <a:schemeClr val="lt1"/>
              </a:solidFill>
              <a:latin typeface="Trebuchet MS"/>
              <a:ea typeface="Trebuchet MS"/>
              <a:cs typeface="Trebuchet MS"/>
              <a:sym typeface="Trebuchet MS"/>
            </a:endParaRPr>
          </a:p>
        </p:txBody>
      </p:sp>
      <p:sp>
        <p:nvSpPr>
          <p:cNvPr id="312" name="Google Shape;312;g2734aea2240_0_432"/>
          <p:cNvSpPr txBox="1"/>
          <p:nvPr>
            <p:ph idx="10" type="dt"/>
          </p:nvPr>
        </p:nvSpPr>
        <p:spPr>
          <a:xfrm>
            <a:off x="9677400" y="6405036"/>
            <a:ext cx="1482000" cy="153900"/>
          </a:xfrm>
          <a:prstGeom prst="rect">
            <a:avLst/>
          </a:prstGeom>
          <a:noFill/>
          <a:ln>
            <a:noFill/>
          </a:ln>
        </p:spPr>
        <p:txBody>
          <a:bodyPr anchorCtr="0" anchor="b" bIns="0" lIns="0" spcFirstLastPara="1" rIns="0" wrap="square" tIns="0">
            <a:spAutoFit/>
          </a:bodyPr>
          <a:lstStyle>
            <a:lvl1pPr lvl="0" rtl="0" algn="r">
              <a:lnSpc>
                <a:spcPct val="100000"/>
              </a:lnSpc>
              <a:spcBef>
                <a:spcPts val="0"/>
              </a:spcBef>
              <a:spcAft>
                <a:spcPts val="0"/>
              </a:spcAft>
              <a:buSzPts val="1400"/>
              <a:buNone/>
              <a:defRPr>
                <a:solidFill>
                  <a:schemeClr val="lt1"/>
                </a:solidFill>
                <a:latin typeface="Trebuchet MS"/>
                <a:ea typeface="Trebuchet MS"/>
                <a:cs typeface="Trebuchet MS"/>
                <a:sym typeface="Trebuchet MS"/>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13" name="Google Shape;313;g2734aea2240_0_432"/>
          <p:cNvSpPr txBox="1"/>
          <p:nvPr/>
        </p:nvSpPr>
        <p:spPr>
          <a:xfrm>
            <a:off x="11167872" y="6405036"/>
            <a:ext cx="381000" cy="153900"/>
          </a:xfrm>
          <a:prstGeom prst="rect">
            <a:avLst/>
          </a:prstGeom>
          <a:noFill/>
          <a:ln>
            <a:noFill/>
          </a:ln>
        </p:spPr>
        <p:txBody>
          <a:bodyPr anchorCtr="0" anchor="b" bIns="0" lIns="0" spcFirstLastPara="1" rIns="0" wrap="square" tIns="0">
            <a:spAutoFit/>
          </a:bodyPr>
          <a:lstStyle/>
          <a:p>
            <a:pPr indent="0" lvl="0" marL="0" marR="0" rtl="0" algn="r">
              <a:lnSpc>
                <a:spcPct val="100000"/>
              </a:lnSpc>
              <a:spcBef>
                <a:spcPts val="0"/>
              </a:spcBef>
              <a:spcAft>
                <a:spcPts val="0"/>
              </a:spcAft>
              <a:buClr>
                <a:schemeClr val="lt1"/>
              </a:buClr>
              <a:buSzPts val="1000"/>
              <a:buFont typeface="Trebuchet MS"/>
              <a:buNone/>
            </a:pPr>
            <a:fld id="{00000000-1234-1234-1234-123412341234}" type="slidenum">
              <a:rPr b="0" i="0" lang="en-US" sz="1000" u="none" cap="none" strike="noStrike">
                <a:solidFill>
                  <a:schemeClr val="lt1"/>
                </a:solidFill>
                <a:latin typeface="Trebuchet MS"/>
                <a:ea typeface="Trebuchet MS"/>
                <a:cs typeface="Trebuchet MS"/>
                <a:sym typeface="Trebuchet MS"/>
              </a:rPr>
              <a:t>‹#›</a:t>
            </a:fld>
            <a:endParaRPr b="0" i="0" sz="1000" u="none" cap="none" strike="noStrike">
              <a:solidFill>
                <a:schemeClr val="lt1"/>
              </a:solidFill>
              <a:latin typeface="Trebuchet MS"/>
              <a:ea typeface="Trebuchet MS"/>
              <a:cs typeface="Trebuchet MS"/>
              <a:sym typeface="Trebuchet MS"/>
            </a:endParaRPr>
          </a:p>
        </p:txBody>
      </p:sp>
      <p:pic>
        <p:nvPicPr>
          <p:cNvPr id="314" name="Google Shape;314;g2734aea2240_0_432"/>
          <p:cNvPicPr preferRelativeResize="0"/>
          <p:nvPr/>
        </p:nvPicPr>
        <p:blipFill rotWithShape="1">
          <a:blip r:embed="rId2">
            <a:alphaModFix/>
          </a:blip>
          <a:srcRect b="0" l="0" r="0" t="0"/>
          <a:stretch/>
        </p:blipFill>
        <p:spPr>
          <a:xfrm>
            <a:off x="7490339" y="3589606"/>
            <a:ext cx="1365250" cy="3382962"/>
          </a:xfrm>
          <a:custGeom>
            <a:rect b="b" l="l" r="r" t="t"/>
            <a:pathLst>
              <a:path extrusionOk="0" h="3382962" w="1365250">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ln>
            <a:noFill/>
          </a:ln>
        </p:spPr>
      </p:pic>
    </p:spTree>
  </p:cSld>
  <p:clrMapOvr>
    <a:masterClrMapping/>
  </p:clrMapOvr>
  <mc:AlternateContent>
    <mc:Choice Requires="p14">
      <p:transition p14:dur="250">
        <p:fade/>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2" name="Shape 32"/>
        <p:cNvGrpSpPr/>
        <p:nvPr/>
      </p:nvGrpSpPr>
      <p:grpSpPr>
        <a:xfrm>
          <a:off x="0" y="0"/>
          <a:ext cx="0" cy="0"/>
          <a:chOff x="0" y="0"/>
          <a:chExt cx="0" cy="0"/>
        </a:xfrm>
      </p:grpSpPr>
      <p:sp>
        <p:nvSpPr>
          <p:cNvPr id="33" name="Google Shape;33;p5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57"/>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5" name="Google Shape;35;p57"/>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6" name="Google Shape;36;p5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5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5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9" name="Shape 39"/>
        <p:cNvGrpSpPr/>
        <p:nvPr/>
      </p:nvGrpSpPr>
      <p:grpSpPr>
        <a:xfrm>
          <a:off x="0" y="0"/>
          <a:ext cx="0" cy="0"/>
          <a:chOff x="0" y="0"/>
          <a:chExt cx="0" cy="0"/>
        </a:xfrm>
      </p:grpSpPr>
      <p:sp>
        <p:nvSpPr>
          <p:cNvPr id="40" name="Google Shape;40;p58"/>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58"/>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2" name="Google Shape;42;p58"/>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3" name="Google Shape;43;p58"/>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44" name="Google Shape;44;p58"/>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5" name="Google Shape;45;p5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5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5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sp>
        <p:nvSpPr>
          <p:cNvPr id="49" name="Google Shape;49;p5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5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5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5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6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6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6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7" name="Shape 57"/>
        <p:cNvGrpSpPr/>
        <p:nvPr/>
      </p:nvGrpSpPr>
      <p:grpSpPr>
        <a:xfrm>
          <a:off x="0" y="0"/>
          <a:ext cx="0" cy="0"/>
          <a:chOff x="0" y="0"/>
          <a:chExt cx="0" cy="0"/>
        </a:xfrm>
      </p:grpSpPr>
      <p:sp>
        <p:nvSpPr>
          <p:cNvPr id="58" name="Google Shape;58;p61"/>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61"/>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lt1"/>
              </a:buClr>
              <a:buSzPts val="3200"/>
              <a:buChar char="•"/>
              <a:defRPr sz="3200"/>
            </a:lvl1pPr>
            <a:lvl2pPr indent="-406400" lvl="1" marL="914400" algn="l">
              <a:lnSpc>
                <a:spcPct val="90000"/>
              </a:lnSpc>
              <a:spcBef>
                <a:spcPts val="500"/>
              </a:spcBef>
              <a:spcAft>
                <a:spcPts val="0"/>
              </a:spcAft>
              <a:buClr>
                <a:schemeClr val="lt1"/>
              </a:buClr>
              <a:buSzPts val="2800"/>
              <a:buChar char="•"/>
              <a:defRPr sz="2800"/>
            </a:lvl2pPr>
            <a:lvl3pPr indent="-381000" lvl="2" marL="1371600" algn="l">
              <a:lnSpc>
                <a:spcPct val="90000"/>
              </a:lnSpc>
              <a:spcBef>
                <a:spcPts val="500"/>
              </a:spcBef>
              <a:spcAft>
                <a:spcPts val="0"/>
              </a:spcAft>
              <a:buClr>
                <a:schemeClr val="lt1"/>
              </a:buClr>
              <a:buSzPts val="2400"/>
              <a:buChar char="•"/>
              <a:defRPr sz="2400"/>
            </a:lvl3pPr>
            <a:lvl4pPr indent="-355600" lvl="3" marL="1828800" algn="l">
              <a:lnSpc>
                <a:spcPct val="90000"/>
              </a:lnSpc>
              <a:spcBef>
                <a:spcPts val="500"/>
              </a:spcBef>
              <a:spcAft>
                <a:spcPts val="0"/>
              </a:spcAft>
              <a:buClr>
                <a:schemeClr val="lt1"/>
              </a:buClr>
              <a:buSzPts val="2000"/>
              <a:buChar char="•"/>
              <a:defRPr sz="2000"/>
            </a:lvl4pPr>
            <a:lvl5pPr indent="-355600" lvl="4" marL="2286000" algn="l">
              <a:lnSpc>
                <a:spcPct val="90000"/>
              </a:lnSpc>
              <a:spcBef>
                <a:spcPts val="500"/>
              </a:spcBef>
              <a:spcAft>
                <a:spcPts val="0"/>
              </a:spcAft>
              <a:buClr>
                <a:schemeClr val="lt1"/>
              </a:buClr>
              <a:buSzPts val="2000"/>
              <a:buChar char="•"/>
              <a:defRPr sz="20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60" name="Google Shape;60;p61"/>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1" name="Google Shape;61;p6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6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6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17" Type="http://schemas.openxmlformats.org/officeDocument/2006/relationships/slideLayout" Target="../slideLayouts/slideLayout29.xml"/><Relationship Id="rId16" Type="http://schemas.openxmlformats.org/officeDocument/2006/relationships/slideLayout" Target="../slideLayouts/slideLayout28.xml"/><Relationship Id="rId5" Type="http://schemas.openxmlformats.org/officeDocument/2006/relationships/slideLayout" Target="../slideLayouts/slideLayout17.xml"/><Relationship Id="rId19" Type="http://schemas.openxmlformats.org/officeDocument/2006/relationships/slideLayout" Target="../slideLayouts/slideLayout31.xml"/><Relationship Id="rId6" Type="http://schemas.openxmlformats.org/officeDocument/2006/relationships/slideLayout" Target="../slideLayouts/slideLayout18.xml"/><Relationship Id="rId18" Type="http://schemas.openxmlformats.org/officeDocument/2006/relationships/slideLayout" Target="../slideLayouts/slideLayout30.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42.xml"/><Relationship Id="rId10" Type="http://schemas.openxmlformats.org/officeDocument/2006/relationships/slideLayout" Target="../slideLayouts/slideLayout41.xml"/><Relationship Id="rId13" Type="http://schemas.openxmlformats.org/officeDocument/2006/relationships/slideLayout" Target="../slideLayouts/slideLayout44.xml"/><Relationship Id="rId12" Type="http://schemas.openxmlformats.org/officeDocument/2006/relationships/slideLayout" Target="../slideLayouts/slideLayout43.xml"/><Relationship Id="rId1" Type="http://schemas.openxmlformats.org/officeDocument/2006/relationships/slideLayout" Target="../slideLayouts/slideLayout32.xml"/><Relationship Id="rId2" Type="http://schemas.openxmlformats.org/officeDocument/2006/relationships/slideLayout" Target="../slideLayouts/slideLayout33.xml"/><Relationship Id="rId3" Type="http://schemas.openxmlformats.org/officeDocument/2006/relationships/slideLayout" Target="../slideLayouts/slideLayout34.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5" Type="http://schemas.openxmlformats.org/officeDocument/2006/relationships/slideLayout" Target="../slideLayouts/slideLayout46.xml"/><Relationship Id="rId14" Type="http://schemas.openxmlformats.org/officeDocument/2006/relationships/slideLayout" Target="../slideLayouts/slideLayout45.xml"/><Relationship Id="rId17" Type="http://schemas.openxmlformats.org/officeDocument/2006/relationships/theme" Target="../theme/theme4.xml"/><Relationship Id="rId16" Type="http://schemas.openxmlformats.org/officeDocument/2006/relationships/slideLayout" Target="../slideLayouts/slideLayout47.xml"/><Relationship Id="rId5" Type="http://schemas.openxmlformats.org/officeDocument/2006/relationships/slideLayout" Target="../slideLayouts/slideLayout36.xml"/><Relationship Id="rId6" Type="http://schemas.openxmlformats.org/officeDocument/2006/relationships/slideLayout" Target="../slideLayouts/slideLayout37.xml"/><Relationship Id="rId7" Type="http://schemas.openxmlformats.org/officeDocument/2006/relationships/slideLayout" Target="../slideLayouts/slideLayout38.xml"/><Relationship Id="rId8"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3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3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8" name="Google Shape;8;p3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9pPr>
          </a:lstStyle>
          <a:p/>
        </p:txBody>
      </p:sp>
      <p:sp>
        <p:nvSpPr>
          <p:cNvPr id="9" name="Google Shape;9;p3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chemeClr val="lt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alibri"/>
                <a:ea typeface="Calibri"/>
                <a:cs typeface="Calibri"/>
                <a:sym typeface="Calibri"/>
              </a:defRPr>
            </a:lvl9pPr>
          </a:lstStyle>
          <a:p/>
        </p:txBody>
      </p:sp>
      <p:sp>
        <p:nvSpPr>
          <p:cNvPr id="10" name="Google Shape;10;p3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
        <p:nvSpPr>
          <p:cNvPr id="84" name="Google Shape;84;g2e33374b572_1_55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entury Gothic"/>
              <a:buNone/>
              <a:defRPr b="0" i="0" sz="44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5" name="Google Shape;85;g2e33374b572_1_55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6" name="Google Shape;86;g2e33374b572_1_55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7" name="Google Shape;87;g2e33374b572_1_55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8" name="Google Shape;88;g2e33374b572_1_556"/>
          <p:cNvSpPr/>
          <p:nvPr/>
        </p:nvSpPr>
        <p:spPr>
          <a:xfrm>
            <a:off x="11925300" y="0"/>
            <a:ext cx="266700" cy="6858000"/>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89" name="Google Shape;89;g2e33374b572_1_556"/>
          <p:cNvCxnSpPr/>
          <p:nvPr/>
        </p:nvCxnSpPr>
        <p:spPr>
          <a:xfrm>
            <a:off x="605525" y="6538916"/>
            <a:ext cx="11188800" cy="0"/>
          </a:xfrm>
          <a:prstGeom prst="straightConnector1">
            <a:avLst/>
          </a:prstGeom>
          <a:noFill/>
          <a:ln cap="flat" cmpd="sng" w="9525">
            <a:solidFill>
              <a:srgbClr val="455262"/>
            </a:solidFill>
            <a:prstDash val="solid"/>
            <a:miter lim="800000"/>
            <a:headEnd len="sm" w="sm" type="none"/>
            <a:tailEnd len="sm" w="sm" type="none"/>
          </a:ln>
        </p:spPr>
      </p:cxnSp>
      <p:sp>
        <p:nvSpPr>
          <p:cNvPr id="90" name="Google Shape;90;g2e33374b572_1_556"/>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91" name="Google Shape;91;g2e33374b572_1_556"/>
          <p:cNvSpPr/>
          <p:nvPr/>
        </p:nvSpPr>
        <p:spPr>
          <a:xfrm>
            <a:off x="1003300" y="6723289"/>
            <a:ext cx="1001400" cy="134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8" name="Shape 218"/>
        <p:cNvGrpSpPr/>
        <p:nvPr/>
      </p:nvGrpSpPr>
      <p:grpSpPr>
        <a:xfrm>
          <a:off x="0" y="0"/>
          <a:ext cx="0" cy="0"/>
          <a:chOff x="0" y="0"/>
          <a:chExt cx="0" cy="0"/>
        </a:xfrm>
      </p:grpSpPr>
      <p:sp>
        <p:nvSpPr>
          <p:cNvPr id="219" name="Google Shape;219;g2734aea2240_0_34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entury Gothic"/>
              <a:buNone/>
              <a:defRPr b="0" i="0" sz="44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20" name="Google Shape;220;g2734aea2240_0_34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21" name="Google Shape;221;g2734aea2240_0_34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22" name="Google Shape;222;g2734aea2240_0_34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23" name="Google Shape;223;g2734aea2240_0_340"/>
          <p:cNvSpPr/>
          <p:nvPr/>
        </p:nvSpPr>
        <p:spPr>
          <a:xfrm>
            <a:off x="11925300" y="0"/>
            <a:ext cx="266700" cy="6858000"/>
          </a:xfrm>
          <a:prstGeom prst="rect">
            <a:avLst/>
          </a:prstGeom>
          <a:solidFill>
            <a:srgbClr val="99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cxnSp>
        <p:nvCxnSpPr>
          <p:cNvPr id="224" name="Google Shape;224;g2734aea2240_0_340"/>
          <p:cNvCxnSpPr/>
          <p:nvPr/>
        </p:nvCxnSpPr>
        <p:spPr>
          <a:xfrm>
            <a:off x="605525" y="6538916"/>
            <a:ext cx="11188800" cy="0"/>
          </a:xfrm>
          <a:prstGeom prst="straightConnector1">
            <a:avLst/>
          </a:prstGeom>
          <a:noFill/>
          <a:ln cap="flat" cmpd="sng" w="9525">
            <a:solidFill>
              <a:srgbClr val="455262"/>
            </a:solidFill>
            <a:prstDash val="solid"/>
            <a:miter lim="800000"/>
            <a:headEnd len="sm" w="sm" type="none"/>
            <a:tailEnd len="sm" w="sm" type="none"/>
          </a:ln>
        </p:spPr>
      </p:cxnSp>
      <p:sp>
        <p:nvSpPr>
          <p:cNvPr id="225" name="Google Shape;225;g2734aea2240_0_340"/>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lvl1pPr indent="0" lvl="0"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1pPr>
            <a:lvl2pPr indent="0" lvl="1"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2pPr>
            <a:lvl3pPr indent="0" lvl="2"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3pPr>
            <a:lvl4pPr indent="0" lvl="3"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4pPr>
            <a:lvl5pPr indent="0" lvl="4"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5pPr>
            <a:lvl6pPr indent="0" lvl="5"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6pPr>
            <a:lvl7pPr indent="0" lvl="6"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7pPr>
            <a:lvl8pPr indent="0" lvl="7"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8pPr>
            <a:lvl9pPr indent="0" lvl="8" marL="0" marR="0" rtl="0" algn="ctr">
              <a:lnSpc>
                <a:spcPct val="100000"/>
              </a:lnSpc>
              <a:spcBef>
                <a:spcPts val="0"/>
              </a:spcBef>
              <a:spcAft>
                <a:spcPts val="0"/>
              </a:spcAft>
              <a:buClr>
                <a:srgbClr val="000000"/>
              </a:buClr>
              <a:buSzPts val="1200"/>
              <a:buFont typeface="Arial"/>
              <a:buNone/>
              <a:defRPr b="0" i="0" sz="12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
        <p:nvSpPr>
          <p:cNvPr id="226" name="Google Shape;226;g2734aea2240_0_340"/>
          <p:cNvSpPr/>
          <p:nvPr/>
        </p:nvSpPr>
        <p:spPr>
          <a:xfrm>
            <a:off x="1003300" y="6723289"/>
            <a:ext cx="1001400" cy="1347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1"/>
          <p:cNvPicPr preferRelativeResize="0"/>
          <p:nvPr/>
        </p:nvPicPr>
        <p:blipFill rotWithShape="1">
          <a:blip r:embed="rId3">
            <a:alphaModFix/>
          </a:blip>
          <a:srcRect b="0" l="0" r="0" t="27346"/>
          <a:stretch/>
        </p:blipFill>
        <p:spPr>
          <a:xfrm>
            <a:off x="0" y="0"/>
            <a:ext cx="12487024" cy="7191724"/>
          </a:xfrm>
          <a:prstGeom prst="rect">
            <a:avLst/>
          </a:prstGeom>
          <a:noFill/>
          <a:ln>
            <a:noFill/>
          </a:ln>
        </p:spPr>
      </p:pic>
      <p:sp>
        <p:nvSpPr>
          <p:cNvPr id="321" name="Google Shape;321;p1"/>
          <p:cNvSpPr/>
          <p:nvPr/>
        </p:nvSpPr>
        <p:spPr>
          <a:xfrm>
            <a:off x="75" y="0"/>
            <a:ext cx="12486900" cy="7191600"/>
          </a:xfrm>
          <a:prstGeom prst="rect">
            <a:avLst/>
          </a:prstGeom>
          <a:solidFill>
            <a:srgbClr val="00070A">
              <a:alpha val="50588"/>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1"/>
          <p:cNvSpPr/>
          <p:nvPr/>
        </p:nvSpPr>
        <p:spPr>
          <a:xfrm>
            <a:off x="1346200" y="2336800"/>
            <a:ext cx="10845900" cy="2336700"/>
          </a:xfrm>
          <a:prstGeom prst="rect">
            <a:avLst/>
          </a:prstGeom>
          <a:solidFill>
            <a:srgbClr val="000000">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23" name="Google Shape;323;p1"/>
          <p:cNvSpPr/>
          <p:nvPr/>
        </p:nvSpPr>
        <p:spPr>
          <a:xfrm>
            <a:off x="1524000" y="-1"/>
            <a:ext cx="2387700" cy="2535600"/>
          </a:xfrm>
          <a:prstGeom prst="rect">
            <a:avLst/>
          </a:prstGeom>
          <a:solidFill>
            <a:srgbClr val="990000">
              <a:alpha val="74901"/>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24" name="Google Shape;324;p1"/>
          <p:cNvSpPr/>
          <p:nvPr/>
        </p:nvSpPr>
        <p:spPr>
          <a:xfrm>
            <a:off x="7474857" y="4441371"/>
            <a:ext cx="1001400" cy="667800"/>
          </a:xfrm>
          <a:prstGeom prst="rect">
            <a:avLst/>
          </a:prstGeom>
          <a:solidFill>
            <a:srgbClr val="990000">
              <a:alpha val="74901"/>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25" name="Google Shape;325;p1"/>
          <p:cNvSpPr/>
          <p:nvPr/>
        </p:nvSpPr>
        <p:spPr>
          <a:xfrm>
            <a:off x="7474857" y="5202918"/>
            <a:ext cx="1001400" cy="2694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26" name="Google Shape;326;p1"/>
          <p:cNvSpPr txBox="1"/>
          <p:nvPr/>
        </p:nvSpPr>
        <p:spPr>
          <a:xfrm>
            <a:off x="2047577" y="2948425"/>
            <a:ext cx="10045200" cy="7386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4000"/>
              <a:buFont typeface="Arial"/>
              <a:buNone/>
            </a:pPr>
            <a:r>
              <a:rPr b="1" i="0" lang="en-US" sz="4000" u="none" cap="none" strike="noStrike">
                <a:solidFill>
                  <a:schemeClr val="lt1"/>
                </a:solidFill>
                <a:latin typeface="Century Gothic"/>
                <a:ea typeface="Century Gothic"/>
                <a:cs typeface="Century Gothic"/>
                <a:sym typeface="Century Gothic"/>
              </a:rPr>
              <a:t>Amazon Web Services</a:t>
            </a:r>
            <a:endParaRPr b="1" i="0" sz="4000" u="none" cap="none" strike="noStrike">
              <a:solidFill>
                <a:schemeClr val="lt1"/>
              </a:solidFill>
              <a:latin typeface="Century Gothic"/>
              <a:ea typeface="Century Gothic"/>
              <a:cs typeface="Century Gothic"/>
              <a:sym typeface="Century Gothic"/>
            </a:endParaRPr>
          </a:p>
        </p:txBody>
      </p:sp>
      <p:sp>
        <p:nvSpPr>
          <p:cNvPr id="327" name="Google Shape;327;p1"/>
          <p:cNvSpPr txBox="1"/>
          <p:nvPr/>
        </p:nvSpPr>
        <p:spPr>
          <a:xfrm>
            <a:off x="2047576" y="3637300"/>
            <a:ext cx="9144300" cy="646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3200"/>
              <a:buFont typeface="Arial"/>
              <a:buNone/>
            </a:pPr>
            <a:r>
              <a:rPr i="1" lang="en-US" sz="2500">
                <a:solidFill>
                  <a:schemeClr val="lt1"/>
                </a:solidFill>
              </a:rPr>
              <a:t>Athena</a:t>
            </a:r>
            <a:endParaRPr b="0" i="1"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1" i="0" sz="1800" u="none" cap="none" strike="noStrike">
              <a:solidFill>
                <a:schemeClr val="lt1"/>
              </a:solidFill>
              <a:latin typeface="Arial"/>
              <a:ea typeface="Arial"/>
              <a:cs typeface="Arial"/>
              <a:sym typeface="Arial"/>
            </a:endParaRPr>
          </a:p>
        </p:txBody>
      </p:sp>
      <p:cxnSp>
        <p:nvCxnSpPr>
          <p:cNvPr id="328" name="Google Shape;328;p1"/>
          <p:cNvCxnSpPr/>
          <p:nvPr/>
        </p:nvCxnSpPr>
        <p:spPr>
          <a:xfrm>
            <a:off x="2047569" y="4322308"/>
            <a:ext cx="1008300" cy="0"/>
          </a:xfrm>
          <a:prstGeom prst="straightConnector1">
            <a:avLst/>
          </a:prstGeom>
          <a:noFill/>
          <a:ln cap="flat" cmpd="sng" w="38100">
            <a:solidFill>
              <a:schemeClr val="lt1"/>
            </a:solidFill>
            <a:prstDash val="solid"/>
            <a:miter lim="800000"/>
            <a:headEnd len="sm" w="sm" type="none"/>
            <a:tailEnd len="sm" w="sm" type="none"/>
          </a:ln>
        </p:spPr>
      </p:cxnSp>
      <p:pic>
        <p:nvPicPr>
          <p:cNvPr id="329" name="Google Shape;329;p1"/>
          <p:cNvPicPr preferRelativeResize="0"/>
          <p:nvPr/>
        </p:nvPicPr>
        <p:blipFill rotWithShape="1">
          <a:blip r:embed="rId4">
            <a:alphaModFix/>
          </a:blip>
          <a:srcRect b="0" l="0" r="0" t="0"/>
          <a:stretch/>
        </p:blipFill>
        <p:spPr>
          <a:xfrm>
            <a:off x="1577500" y="944700"/>
            <a:ext cx="2280707" cy="6462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g2734aea2240_0_47"/>
          <p:cNvSpPr txBox="1"/>
          <p:nvPr>
            <p:ph idx="4294967295" type="title"/>
          </p:nvPr>
        </p:nvSpPr>
        <p:spPr>
          <a:xfrm>
            <a:off x="630000" y="622800"/>
            <a:ext cx="10933500" cy="6096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2400"/>
              <a:buNone/>
            </a:pPr>
            <a:r>
              <a:rPr lang="en-US">
                <a:solidFill>
                  <a:srgbClr val="000000"/>
                </a:solidFill>
              </a:rPr>
              <a:t>QUIZ Time!!</a:t>
            </a:r>
            <a:endParaRPr>
              <a:solidFill>
                <a:srgbClr val="000000"/>
              </a:solidFill>
            </a:endParaRPr>
          </a:p>
        </p:txBody>
      </p:sp>
      <p:sp>
        <p:nvSpPr>
          <p:cNvPr id="398" name="Google Shape;398;g2734aea2240_0_47"/>
          <p:cNvSpPr txBox="1"/>
          <p:nvPr/>
        </p:nvSpPr>
        <p:spPr>
          <a:xfrm>
            <a:off x="630000" y="1432825"/>
            <a:ext cx="5571300" cy="958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b="1" lang="en-US">
                <a:solidFill>
                  <a:schemeClr val="dk1"/>
                </a:solidFill>
                <a:latin typeface="Trebuchet MS"/>
                <a:ea typeface="Trebuchet MS"/>
                <a:cs typeface="Trebuchet MS"/>
                <a:sym typeface="Trebuchet MS"/>
              </a:rPr>
              <a:t>What is AWS Athena primarily used for?</a:t>
            </a:r>
            <a:endParaRPr b="1">
              <a:solidFill>
                <a:schemeClr val="dk1"/>
              </a:solidFill>
              <a:latin typeface="Trebuchet MS"/>
              <a:ea typeface="Trebuchet MS"/>
              <a:cs typeface="Trebuchet MS"/>
              <a:sym typeface="Trebuchet MS"/>
            </a:endParaRPr>
          </a:p>
          <a:p>
            <a:pPr indent="0" lvl="0" marL="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a:p>
            <a:pPr indent="0" lvl="0" marL="0" marR="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p:txBody>
      </p:sp>
      <p:sp>
        <p:nvSpPr>
          <p:cNvPr id="399" name="Google Shape;399;g2734aea2240_0_47"/>
          <p:cNvSpPr txBox="1"/>
          <p:nvPr/>
        </p:nvSpPr>
        <p:spPr>
          <a:xfrm>
            <a:off x="1163400" y="26172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Data warehousing</a:t>
            </a:r>
            <a:endParaRPr>
              <a:solidFill>
                <a:schemeClr val="dk1"/>
              </a:solidFill>
              <a:latin typeface="Trebuchet MS"/>
              <a:ea typeface="Trebuchet MS"/>
              <a:cs typeface="Trebuchet MS"/>
              <a:sym typeface="Trebuchet MS"/>
            </a:endParaRPr>
          </a:p>
        </p:txBody>
      </p:sp>
      <p:sp>
        <p:nvSpPr>
          <p:cNvPr id="400" name="Google Shape;400;g2734aea2240_0_47"/>
          <p:cNvSpPr txBox="1"/>
          <p:nvPr/>
        </p:nvSpPr>
        <p:spPr>
          <a:xfrm>
            <a:off x="1163400" y="3226825"/>
            <a:ext cx="4180500" cy="378600"/>
          </a:xfrm>
          <a:prstGeom prst="rect">
            <a:avLst/>
          </a:prstGeom>
          <a:solidFill>
            <a:srgbClr val="434343"/>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90000"/>
              </a:lnSpc>
              <a:spcBef>
                <a:spcPts val="750"/>
              </a:spcBef>
              <a:spcAft>
                <a:spcPts val="0"/>
              </a:spcAft>
              <a:buClr>
                <a:srgbClr val="000000"/>
              </a:buClr>
              <a:buSzPts val="1400"/>
              <a:buFont typeface="Arial"/>
              <a:buNone/>
            </a:pPr>
            <a:r>
              <a:rPr lang="en-US">
                <a:solidFill>
                  <a:schemeClr val="lt1"/>
                </a:solidFill>
                <a:latin typeface="Trebuchet MS"/>
                <a:ea typeface="Trebuchet MS"/>
                <a:cs typeface="Trebuchet MS"/>
                <a:sym typeface="Trebuchet MS"/>
              </a:rPr>
              <a:t>Running SQL queries on data stored in S3</a:t>
            </a:r>
            <a:endParaRPr>
              <a:solidFill>
                <a:schemeClr val="lt1"/>
              </a:solidFill>
              <a:latin typeface="Trebuchet MS"/>
              <a:ea typeface="Trebuchet MS"/>
              <a:cs typeface="Trebuchet MS"/>
              <a:sym typeface="Trebuchet MS"/>
            </a:endParaRPr>
          </a:p>
        </p:txBody>
      </p:sp>
      <p:sp>
        <p:nvSpPr>
          <p:cNvPr id="401" name="Google Shape;401;g2734aea2240_0_47"/>
          <p:cNvSpPr txBox="1"/>
          <p:nvPr/>
        </p:nvSpPr>
        <p:spPr>
          <a:xfrm>
            <a:off x="1163400" y="38364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ETL processes</a:t>
            </a:r>
            <a:endParaRPr>
              <a:solidFill>
                <a:schemeClr val="dk1"/>
              </a:solidFill>
              <a:latin typeface="Trebuchet MS"/>
              <a:ea typeface="Trebuchet MS"/>
              <a:cs typeface="Trebuchet MS"/>
              <a:sym typeface="Trebuchet MS"/>
            </a:endParaRPr>
          </a:p>
        </p:txBody>
      </p:sp>
      <p:sp>
        <p:nvSpPr>
          <p:cNvPr id="402" name="Google Shape;402;g2734aea2240_0_47"/>
          <p:cNvSpPr txBox="1"/>
          <p:nvPr/>
        </p:nvSpPr>
        <p:spPr>
          <a:xfrm>
            <a:off x="1163400" y="44460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Machine learning model training</a:t>
            </a:r>
            <a:endParaRPr>
              <a:solidFill>
                <a:schemeClr val="dk1"/>
              </a:solidFill>
              <a:latin typeface="Trebuchet MS"/>
              <a:ea typeface="Trebuchet MS"/>
              <a:cs typeface="Trebuchet MS"/>
              <a:sym typeface="Trebuchet MS"/>
            </a:endParaRPr>
          </a:p>
        </p:txBody>
      </p:sp>
      <p:pic>
        <p:nvPicPr>
          <p:cNvPr id="403" name="Google Shape;403;g2734aea2240_0_47"/>
          <p:cNvPicPr preferRelativeResize="0"/>
          <p:nvPr/>
        </p:nvPicPr>
        <p:blipFill rotWithShape="1">
          <a:blip r:embed="rId3">
            <a:alphaModFix/>
          </a:blip>
          <a:srcRect b="0" l="0" r="0" t="0"/>
          <a:stretch/>
        </p:blipFill>
        <p:spPr>
          <a:xfrm>
            <a:off x="630000" y="3210388"/>
            <a:ext cx="411479" cy="411479"/>
          </a:xfrm>
          <a:prstGeom prst="rect">
            <a:avLst/>
          </a:prstGeom>
          <a:noFill/>
          <a:ln>
            <a:noFill/>
          </a:ln>
        </p:spPr>
      </p:pic>
    </p:spTree>
  </p:cSld>
  <p:clrMapOvr>
    <a:masterClrMapping/>
  </p:clrMapOvr>
  <mc:AlternateContent>
    <mc:Choice Requires="p14">
      <p:transition p14:dur="200">
        <p:fade/>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0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g2734aea2240_0_58"/>
          <p:cNvSpPr txBox="1"/>
          <p:nvPr>
            <p:ph idx="4294967295" type="title"/>
          </p:nvPr>
        </p:nvSpPr>
        <p:spPr>
          <a:xfrm>
            <a:off x="630000" y="622800"/>
            <a:ext cx="10933500" cy="6096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2400"/>
              <a:buNone/>
            </a:pPr>
            <a:r>
              <a:rPr lang="en-US">
                <a:solidFill>
                  <a:srgbClr val="000000"/>
                </a:solidFill>
              </a:rPr>
              <a:t>QUIZ Time!!</a:t>
            </a:r>
            <a:endParaRPr>
              <a:solidFill>
                <a:srgbClr val="000000"/>
              </a:solidFill>
            </a:endParaRPr>
          </a:p>
        </p:txBody>
      </p:sp>
      <p:sp>
        <p:nvSpPr>
          <p:cNvPr id="410" name="Google Shape;410;g2734aea2240_0_58"/>
          <p:cNvSpPr txBox="1"/>
          <p:nvPr/>
        </p:nvSpPr>
        <p:spPr>
          <a:xfrm>
            <a:off x="630000" y="1432825"/>
            <a:ext cx="5571300" cy="1539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b="1" lang="en-US">
                <a:solidFill>
                  <a:schemeClr val="dk1"/>
                </a:solidFill>
                <a:latin typeface="Trebuchet MS"/>
                <a:ea typeface="Trebuchet MS"/>
                <a:cs typeface="Trebuchet MS"/>
                <a:sym typeface="Trebuchet MS"/>
              </a:rPr>
              <a:t>Which of the following is a feature of AWS Athena?</a:t>
            </a:r>
            <a:endParaRPr b="1">
              <a:solidFill>
                <a:schemeClr val="dk1"/>
              </a:solidFill>
              <a:latin typeface="Trebuchet MS"/>
              <a:ea typeface="Trebuchet MS"/>
              <a:cs typeface="Trebuchet MS"/>
              <a:sym typeface="Trebuchet MS"/>
            </a:endParaRPr>
          </a:p>
          <a:p>
            <a:pPr indent="0" lvl="0" marL="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a:p>
            <a:pPr indent="0" lvl="0" marL="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a:p>
            <a:pPr indent="0" lvl="0" marL="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a:p>
            <a:pPr indent="0" lvl="0" marL="0" marR="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p:txBody>
      </p:sp>
      <p:sp>
        <p:nvSpPr>
          <p:cNvPr id="411" name="Google Shape;411;g2734aea2240_0_58"/>
          <p:cNvSpPr txBox="1"/>
          <p:nvPr/>
        </p:nvSpPr>
        <p:spPr>
          <a:xfrm>
            <a:off x="1163400" y="2617225"/>
            <a:ext cx="48222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Requires setting up servers and managing infrastructure</a:t>
            </a:r>
            <a:endParaRPr>
              <a:solidFill>
                <a:schemeClr val="dk1"/>
              </a:solidFill>
              <a:latin typeface="Trebuchet MS"/>
              <a:ea typeface="Trebuchet MS"/>
              <a:cs typeface="Trebuchet MS"/>
              <a:sym typeface="Trebuchet MS"/>
            </a:endParaRPr>
          </a:p>
        </p:txBody>
      </p:sp>
      <p:sp>
        <p:nvSpPr>
          <p:cNvPr id="412" name="Google Shape;412;g2734aea2240_0_58"/>
          <p:cNvSpPr txBox="1"/>
          <p:nvPr/>
        </p:nvSpPr>
        <p:spPr>
          <a:xfrm>
            <a:off x="1163400" y="3226825"/>
            <a:ext cx="48222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Charges based on the amount of data scanned by queries</a:t>
            </a:r>
            <a:endParaRPr>
              <a:solidFill>
                <a:schemeClr val="dk1"/>
              </a:solidFill>
              <a:latin typeface="Trebuchet MS"/>
              <a:ea typeface="Trebuchet MS"/>
              <a:cs typeface="Trebuchet MS"/>
              <a:sym typeface="Trebuchet MS"/>
            </a:endParaRPr>
          </a:p>
        </p:txBody>
      </p:sp>
      <p:sp>
        <p:nvSpPr>
          <p:cNvPr id="413" name="Google Shape;413;g2734aea2240_0_58"/>
          <p:cNvSpPr txBox="1"/>
          <p:nvPr/>
        </p:nvSpPr>
        <p:spPr>
          <a:xfrm>
            <a:off x="1163400" y="38364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Only supports JSON data formats</a:t>
            </a:r>
            <a:endParaRPr>
              <a:solidFill>
                <a:schemeClr val="dk1"/>
              </a:solidFill>
              <a:latin typeface="Trebuchet MS"/>
              <a:ea typeface="Trebuchet MS"/>
              <a:cs typeface="Trebuchet MS"/>
              <a:sym typeface="Trebuchet MS"/>
            </a:endParaRPr>
          </a:p>
        </p:txBody>
      </p:sp>
      <p:sp>
        <p:nvSpPr>
          <p:cNvPr id="414" name="Google Shape;414;g2734aea2240_0_58"/>
          <p:cNvSpPr txBox="1"/>
          <p:nvPr/>
        </p:nvSpPr>
        <p:spPr>
          <a:xfrm>
            <a:off x="1163400" y="44460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Can only query data stored in Amazon RDS</a:t>
            </a:r>
            <a:endParaRPr>
              <a:solidFill>
                <a:schemeClr val="dk1"/>
              </a:solidFill>
              <a:latin typeface="Trebuchet MS"/>
              <a:ea typeface="Trebuchet MS"/>
              <a:cs typeface="Trebuchet MS"/>
              <a:sym typeface="Trebuchet MS"/>
            </a:endParaRPr>
          </a:p>
        </p:txBody>
      </p:sp>
    </p:spTree>
  </p:cSld>
  <p:clrMapOvr>
    <a:masterClrMapping/>
  </p:clrMapOvr>
  <mc:AlternateContent>
    <mc:Choice Requires="p14">
      <p:transition p14:dur="200">
        <p:fade/>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1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g2734aea2240_0_73"/>
          <p:cNvSpPr txBox="1"/>
          <p:nvPr>
            <p:ph idx="4294967295" type="title"/>
          </p:nvPr>
        </p:nvSpPr>
        <p:spPr>
          <a:xfrm>
            <a:off x="630000" y="622800"/>
            <a:ext cx="10933500" cy="6096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2400"/>
              <a:buNone/>
            </a:pPr>
            <a:r>
              <a:rPr lang="en-US">
                <a:solidFill>
                  <a:srgbClr val="000000"/>
                </a:solidFill>
              </a:rPr>
              <a:t>QUIZ Time!!</a:t>
            </a:r>
            <a:endParaRPr>
              <a:solidFill>
                <a:srgbClr val="000000"/>
              </a:solidFill>
            </a:endParaRPr>
          </a:p>
        </p:txBody>
      </p:sp>
      <p:sp>
        <p:nvSpPr>
          <p:cNvPr id="421" name="Google Shape;421;g2734aea2240_0_73"/>
          <p:cNvSpPr txBox="1"/>
          <p:nvPr/>
        </p:nvSpPr>
        <p:spPr>
          <a:xfrm>
            <a:off x="630000" y="1432825"/>
            <a:ext cx="5571300" cy="1539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b="1" lang="en-US">
                <a:solidFill>
                  <a:schemeClr val="dk1"/>
                </a:solidFill>
                <a:latin typeface="Trebuchet MS"/>
                <a:ea typeface="Trebuchet MS"/>
                <a:cs typeface="Trebuchet MS"/>
                <a:sym typeface="Trebuchet MS"/>
              </a:rPr>
              <a:t>Which of the following is a feature of AWS Athena?</a:t>
            </a:r>
            <a:endParaRPr b="1">
              <a:solidFill>
                <a:schemeClr val="dk1"/>
              </a:solidFill>
              <a:latin typeface="Trebuchet MS"/>
              <a:ea typeface="Trebuchet MS"/>
              <a:cs typeface="Trebuchet MS"/>
              <a:sym typeface="Trebuchet MS"/>
            </a:endParaRPr>
          </a:p>
          <a:p>
            <a:pPr indent="0" lvl="0" marL="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a:p>
            <a:pPr indent="0" lvl="0" marL="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a:p>
            <a:pPr indent="0" lvl="0" marL="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a:p>
            <a:pPr indent="0" lvl="0" marL="0" marR="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p:txBody>
      </p:sp>
      <p:sp>
        <p:nvSpPr>
          <p:cNvPr id="422" name="Google Shape;422;g2734aea2240_0_73"/>
          <p:cNvSpPr txBox="1"/>
          <p:nvPr/>
        </p:nvSpPr>
        <p:spPr>
          <a:xfrm>
            <a:off x="1163400" y="2617225"/>
            <a:ext cx="48222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Requires setting up servers and managing infrastructure</a:t>
            </a:r>
            <a:endParaRPr>
              <a:solidFill>
                <a:schemeClr val="dk1"/>
              </a:solidFill>
              <a:latin typeface="Trebuchet MS"/>
              <a:ea typeface="Trebuchet MS"/>
              <a:cs typeface="Trebuchet MS"/>
              <a:sym typeface="Trebuchet MS"/>
            </a:endParaRPr>
          </a:p>
        </p:txBody>
      </p:sp>
      <p:sp>
        <p:nvSpPr>
          <p:cNvPr id="423" name="Google Shape;423;g2734aea2240_0_73"/>
          <p:cNvSpPr txBox="1"/>
          <p:nvPr/>
        </p:nvSpPr>
        <p:spPr>
          <a:xfrm>
            <a:off x="1163400" y="3226825"/>
            <a:ext cx="4822200" cy="378600"/>
          </a:xfrm>
          <a:prstGeom prst="rect">
            <a:avLst/>
          </a:prstGeom>
          <a:solidFill>
            <a:srgbClr val="434343"/>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90000"/>
              </a:lnSpc>
              <a:spcBef>
                <a:spcPts val="750"/>
              </a:spcBef>
              <a:spcAft>
                <a:spcPts val="0"/>
              </a:spcAft>
              <a:buClr>
                <a:srgbClr val="000000"/>
              </a:buClr>
              <a:buSzPts val="1400"/>
              <a:buFont typeface="Arial"/>
              <a:buNone/>
            </a:pPr>
            <a:r>
              <a:rPr lang="en-US">
                <a:solidFill>
                  <a:schemeClr val="lt1"/>
                </a:solidFill>
                <a:latin typeface="Trebuchet MS"/>
                <a:ea typeface="Trebuchet MS"/>
                <a:cs typeface="Trebuchet MS"/>
                <a:sym typeface="Trebuchet MS"/>
              </a:rPr>
              <a:t>Charges based on the amount of data scanned by queries</a:t>
            </a:r>
            <a:endParaRPr>
              <a:solidFill>
                <a:schemeClr val="lt1"/>
              </a:solidFill>
              <a:latin typeface="Trebuchet MS"/>
              <a:ea typeface="Trebuchet MS"/>
              <a:cs typeface="Trebuchet MS"/>
              <a:sym typeface="Trebuchet MS"/>
            </a:endParaRPr>
          </a:p>
        </p:txBody>
      </p:sp>
      <p:sp>
        <p:nvSpPr>
          <p:cNvPr id="424" name="Google Shape;424;g2734aea2240_0_73"/>
          <p:cNvSpPr txBox="1"/>
          <p:nvPr/>
        </p:nvSpPr>
        <p:spPr>
          <a:xfrm>
            <a:off x="1163400" y="38364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Only supports JSON data formats</a:t>
            </a:r>
            <a:endParaRPr>
              <a:solidFill>
                <a:schemeClr val="dk1"/>
              </a:solidFill>
              <a:latin typeface="Trebuchet MS"/>
              <a:ea typeface="Trebuchet MS"/>
              <a:cs typeface="Trebuchet MS"/>
              <a:sym typeface="Trebuchet MS"/>
            </a:endParaRPr>
          </a:p>
        </p:txBody>
      </p:sp>
      <p:sp>
        <p:nvSpPr>
          <p:cNvPr id="425" name="Google Shape;425;g2734aea2240_0_73"/>
          <p:cNvSpPr txBox="1"/>
          <p:nvPr/>
        </p:nvSpPr>
        <p:spPr>
          <a:xfrm>
            <a:off x="1163400" y="44460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Can only query data stored in Amazon RDS</a:t>
            </a:r>
            <a:endParaRPr>
              <a:solidFill>
                <a:schemeClr val="dk1"/>
              </a:solidFill>
              <a:latin typeface="Trebuchet MS"/>
              <a:ea typeface="Trebuchet MS"/>
              <a:cs typeface="Trebuchet MS"/>
              <a:sym typeface="Trebuchet MS"/>
            </a:endParaRPr>
          </a:p>
        </p:txBody>
      </p:sp>
      <p:pic>
        <p:nvPicPr>
          <p:cNvPr id="426" name="Google Shape;426;g2734aea2240_0_73"/>
          <p:cNvPicPr preferRelativeResize="0"/>
          <p:nvPr/>
        </p:nvPicPr>
        <p:blipFill rotWithShape="1">
          <a:blip r:embed="rId3">
            <a:alphaModFix/>
          </a:blip>
          <a:srcRect b="0" l="0" r="0" t="0"/>
          <a:stretch/>
        </p:blipFill>
        <p:spPr>
          <a:xfrm>
            <a:off x="630000" y="3210388"/>
            <a:ext cx="411479" cy="411479"/>
          </a:xfrm>
          <a:prstGeom prst="rect">
            <a:avLst/>
          </a:prstGeom>
          <a:noFill/>
          <a:ln>
            <a:noFill/>
          </a:ln>
        </p:spPr>
      </p:pic>
    </p:spTree>
  </p:cSld>
  <p:clrMapOvr>
    <a:masterClrMapping/>
  </p:clrMapOvr>
  <mc:AlternateContent>
    <mc:Choice Requires="p14">
      <p:transition p14:dur="200">
        <p:fade/>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2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g2734aea2240_0_84"/>
          <p:cNvSpPr txBox="1"/>
          <p:nvPr>
            <p:ph idx="4294967295" type="title"/>
          </p:nvPr>
        </p:nvSpPr>
        <p:spPr>
          <a:xfrm>
            <a:off x="630000" y="622800"/>
            <a:ext cx="10933500" cy="6096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2400"/>
              <a:buNone/>
            </a:pPr>
            <a:r>
              <a:rPr lang="en-US">
                <a:solidFill>
                  <a:srgbClr val="000000"/>
                </a:solidFill>
              </a:rPr>
              <a:t>QUIZ Time!!</a:t>
            </a:r>
            <a:endParaRPr>
              <a:solidFill>
                <a:srgbClr val="000000"/>
              </a:solidFill>
            </a:endParaRPr>
          </a:p>
        </p:txBody>
      </p:sp>
      <p:sp>
        <p:nvSpPr>
          <p:cNvPr id="433" name="Google Shape;433;g2734aea2240_0_84"/>
          <p:cNvSpPr txBox="1"/>
          <p:nvPr/>
        </p:nvSpPr>
        <p:spPr>
          <a:xfrm>
            <a:off x="630000" y="1432825"/>
            <a:ext cx="5571300" cy="378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b="1" lang="en-US">
                <a:solidFill>
                  <a:schemeClr val="dk1"/>
                </a:solidFill>
                <a:latin typeface="Trebuchet MS"/>
                <a:ea typeface="Trebuchet MS"/>
                <a:cs typeface="Trebuchet MS"/>
                <a:sym typeface="Trebuchet MS"/>
              </a:rPr>
              <a:t>Which SQL engine does AWS Athena use?</a:t>
            </a:r>
            <a:endParaRPr b="1">
              <a:solidFill>
                <a:schemeClr val="dk1"/>
              </a:solidFill>
              <a:latin typeface="Trebuchet MS"/>
              <a:ea typeface="Trebuchet MS"/>
              <a:cs typeface="Trebuchet MS"/>
              <a:sym typeface="Trebuchet MS"/>
            </a:endParaRPr>
          </a:p>
        </p:txBody>
      </p:sp>
      <p:sp>
        <p:nvSpPr>
          <p:cNvPr id="434" name="Google Shape;434;g2734aea2240_0_84"/>
          <p:cNvSpPr txBox="1"/>
          <p:nvPr/>
        </p:nvSpPr>
        <p:spPr>
          <a:xfrm>
            <a:off x="1163400" y="26172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PostgreSQL</a:t>
            </a:r>
            <a:endParaRPr>
              <a:solidFill>
                <a:schemeClr val="dk1"/>
              </a:solidFill>
              <a:latin typeface="Trebuchet MS"/>
              <a:ea typeface="Trebuchet MS"/>
              <a:cs typeface="Trebuchet MS"/>
              <a:sym typeface="Trebuchet MS"/>
            </a:endParaRPr>
          </a:p>
        </p:txBody>
      </p:sp>
      <p:sp>
        <p:nvSpPr>
          <p:cNvPr id="435" name="Google Shape;435;g2734aea2240_0_84"/>
          <p:cNvSpPr txBox="1"/>
          <p:nvPr/>
        </p:nvSpPr>
        <p:spPr>
          <a:xfrm>
            <a:off x="1163400" y="32268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MySQL</a:t>
            </a:r>
            <a:endParaRPr>
              <a:solidFill>
                <a:schemeClr val="dk1"/>
              </a:solidFill>
              <a:latin typeface="Trebuchet MS"/>
              <a:ea typeface="Trebuchet MS"/>
              <a:cs typeface="Trebuchet MS"/>
              <a:sym typeface="Trebuchet MS"/>
            </a:endParaRPr>
          </a:p>
        </p:txBody>
      </p:sp>
      <p:sp>
        <p:nvSpPr>
          <p:cNvPr id="436" name="Google Shape;436;g2734aea2240_0_84"/>
          <p:cNvSpPr txBox="1"/>
          <p:nvPr/>
        </p:nvSpPr>
        <p:spPr>
          <a:xfrm>
            <a:off x="1163400" y="38364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Presto</a:t>
            </a:r>
            <a:endParaRPr>
              <a:solidFill>
                <a:schemeClr val="dk1"/>
              </a:solidFill>
              <a:latin typeface="Trebuchet MS"/>
              <a:ea typeface="Trebuchet MS"/>
              <a:cs typeface="Trebuchet MS"/>
              <a:sym typeface="Trebuchet MS"/>
            </a:endParaRPr>
          </a:p>
        </p:txBody>
      </p:sp>
      <p:sp>
        <p:nvSpPr>
          <p:cNvPr id="437" name="Google Shape;437;g2734aea2240_0_84"/>
          <p:cNvSpPr txBox="1"/>
          <p:nvPr/>
        </p:nvSpPr>
        <p:spPr>
          <a:xfrm>
            <a:off x="1163400" y="44460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SQLite</a:t>
            </a:r>
            <a:endParaRPr>
              <a:solidFill>
                <a:schemeClr val="dk1"/>
              </a:solidFill>
              <a:latin typeface="Trebuchet MS"/>
              <a:ea typeface="Trebuchet MS"/>
              <a:cs typeface="Trebuchet MS"/>
              <a:sym typeface="Trebuchet MS"/>
            </a:endParaRPr>
          </a:p>
        </p:txBody>
      </p:sp>
    </p:spTree>
  </p:cSld>
  <p:clrMapOvr>
    <a:masterClrMapping/>
  </p:clrMapOvr>
  <mc:AlternateContent>
    <mc:Choice Requires="p14">
      <p:transition p14:dur="200">
        <p:fade/>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g2734aea2240_0_110"/>
          <p:cNvSpPr txBox="1"/>
          <p:nvPr>
            <p:ph idx="4294967295" type="title"/>
          </p:nvPr>
        </p:nvSpPr>
        <p:spPr>
          <a:xfrm>
            <a:off x="630000" y="622800"/>
            <a:ext cx="10933500" cy="6096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2400"/>
              <a:buNone/>
            </a:pPr>
            <a:r>
              <a:rPr lang="en-US">
                <a:solidFill>
                  <a:srgbClr val="000000"/>
                </a:solidFill>
              </a:rPr>
              <a:t>QUIZ Time!!</a:t>
            </a:r>
            <a:endParaRPr>
              <a:solidFill>
                <a:srgbClr val="000000"/>
              </a:solidFill>
            </a:endParaRPr>
          </a:p>
        </p:txBody>
      </p:sp>
      <p:sp>
        <p:nvSpPr>
          <p:cNvPr id="444" name="Google Shape;444;g2734aea2240_0_110"/>
          <p:cNvSpPr txBox="1"/>
          <p:nvPr/>
        </p:nvSpPr>
        <p:spPr>
          <a:xfrm>
            <a:off x="630000" y="1432825"/>
            <a:ext cx="5571300" cy="378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b="1" lang="en-US">
                <a:solidFill>
                  <a:schemeClr val="dk1"/>
                </a:solidFill>
                <a:latin typeface="Trebuchet MS"/>
                <a:ea typeface="Trebuchet MS"/>
                <a:cs typeface="Trebuchet MS"/>
                <a:sym typeface="Trebuchet MS"/>
              </a:rPr>
              <a:t>Which SQL engine does AWS Athena use?</a:t>
            </a:r>
            <a:endParaRPr b="1">
              <a:solidFill>
                <a:schemeClr val="dk1"/>
              </a:solidFill>
              <a:latin typeface="Trebuchet MS"/>
              <a:ea typeface="Trebuchet MS"/>
              <a:cs typeface="Trebuchet MS"/>
              <a:sym typeface="Trebuchet MS"/>
            </a:endParaRPr>
          </a:p>
        </p:txBody>
      </p:sp>
      <p:sp>
        <p:nvSpPr>
          <p:cNvPr id="445" name="Google Shape;445;g2734aea2240_0_110"/>
          <p:cNvSpPr txBox="1"/>
          <p:nvPr/>
        </p:nvSpPr>
        <p:spPr>
          <a:xfrm>
            <a:off x="1163400" y="26172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PostgreSQL</a:t>
            </a:r>
            <a:endParaRPr>
              <a:solidFill>
                <a:schemeClr val="dk1"/>
              </a:solidFill>
              <a:latin typeface="Trebuchet MS"/>
              <a:ea typeface="Trebuchet MS"/>
              <a:cs typeface="Trebuchet MS"/>
              <a:sym typeface="Trebuchet MS"/>
            </a:endParaRPr>
          </a:p>
        </p:txBody>
      </p:sp>
      <p:sp>
        <p:nvSpPr>
          <p:cNvPr id="446" name="Google Shape;446;g2734aea2240_0_110"/>
          <p:cNvSpPr txBox="1"/>
          <p:nvPr/>
        </p:nvSpPr>
        <p:spPr>
          <a:xfrm>
            <a:off x="1163400" y="32268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MySQL</a:t>
            </a:r>
            <a:endParaRPr>
              <a:solidFill>
                <a:schemeClr val="dk1"/>
              </a:solidFill>
              <a:latin typeface="Trebuchet MS"/>
              <a:ea typeface="Trebuchet MS"/>
              <a:cs typeface="Trebuchet MS"/>
              <a:sym typeface="Trebuchet MS"/>
            </a:endParaRPr>
          </a:p>
        </p:txBody>
      </p:sp>
      <p:sp>
        <p:nvSpPr>
          <p:cNvPr id="447" name="Google Shape;447;g2734aea2240_0_110"/>
          <p:cNvSpPr txBox="1"/>
          <p:nvPr/>
        </p:nvSpPr>
        <p:spPr>
          <a:xfrm>
            <a:off x="1163400" y="3836425"/>
            <a:ext cx="4180500" cy="378600"/>
          </a:xfrm>
          <a:prstGeom prst="rect">
            <a:avLst/>
          </a:prstGeom>
          <a:solidFill>
            <a:srgbClr val="434343"/>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90000"/>
              </a:lnSpc>
              <a:spcBef>
                <a:spcPts val="750"/>
              </a:spcBef>
              <a:spcAft>
                <a:spcPts val="0"/>
              </a:spcAft>
              <a:buClr>
                <a:srgbClr val="000000"/>
              </a:buClr>
              <a:buSzPts val="1400"/>
              <a:buFont typeface="Arial"/>
              <a:buNone/>
            </a:pPr>
            <a:r>
              <a:rPr lang="en-US">
                <a:solidFill>
                  <a:schemeClr val="lt1"/>
                </a:solidFill>
                <a:latin typeface="Trebuchet MS"/>
                <a:ea typeface="Trebuchet MS"/>
                <a:cs typeface="Trebuchet MS"/>
                <a:sym typeface="Trebuchet MS"/>
              </a:rPr>
              <a:t>Presto</a:t>
            </a:r>
            <a:endParaRPr>
              <a:solidFill>
                <a:schemeClr val="lt1"/>
              </a:solidFill>
              <a:latin typeface="Trebuchet MS"/>
              <a:ea typeface="Trebuchet MS"/>
              <a:cs typeface="Trebuchet MS"/>
              <a:sym typeface="Trebuchet MS"/>
            </a:endParaRPr>
          </a:p>
        </p:txBody>
      </p:sp>
      <p:sp>
        <p:nvSpPr>
          <p:cNvPr id="448" name="Google Shape;448;g2734aea2240_0_110"/>
          <p:cNvSpPr txBox="1"/>
          <p:nvPr/>
        </p:nvSpPr>
        <p:spPr>
          <a:xfrm>
            <a:off x="1163400" y="44460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SQLite</a:t>
            </a:r>
            <a:endParaRPr>
              <a:solidFill>
                <a:schemeClr val="dk1"/>
              </a:solidFill>
              <a:latin typeface="Trebuchet MS"/>
              <a:ea typeface="Trebuchet MS"/>
              <a:cs typeface="Trebuchet MS"/>
              <a:sym typeface="Trebuchet MS"/>
            </a:endParaRPr>
          </a:p>
        </p:txBody>
      </p:sp>
      <p:pic>
        <p:nvPicPr>
          <p:cNvPr id="449" name="Google Shape;449;g2734aea2240_0_110"/>
          <p:cNvPicPr preferRelativeResize="0"/>
          <p:nvPr/>
        </p:nvPicPr>
        <p:blipFill rotWithShape="1">
          <a:blip r:embed="rId3">
            <a:alphaModFix/>
          </a:blip>
          <a:srcRect b="0" l="0" r="0" t="0"/>
          <a:stretch/>
        </p:blipFill>
        <p:spPr>
          <a:xfrm>
            <a:off x="630000" y="3819988"/>
            <a:ext cx="411479" cy="411479"/>
          </a:xfrm>
          <a:prstGeom prst="rect">
            <a:avLst/>
          </a:prstGeom>
          <a:noFill/>
          <a:ln>
            <a:noFill/>
          </a:ln>
        </p:spPr>
      </p:pic>
    </p:spTree>
  </p:cSld>
  <p:clrMapOvr>
    <a:masterClrMapping/>
  </p:clrMapOvr>
  <mc:AlternateContent>
    <mc:Choice Requires="p14">
      <p:transition p14:dur="200">
        <p:fade/>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4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g2734aea2240_0_121"/>
          <p:cNvSpPr txBox="1"/>
          <p:nvPr>
            <p:ph idx="4294967295" type="title"/>
          </p:nvPr>
        </p:nvSpPr>
        <p:spPr>
          <a:xfrm>
            <a:off x="630000" y="622800"/>
            <a:ext cx="10933500" cy="6096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2400"/>
              <a:buNone/>
            </a:pPr>
            <a:r>
              <a:rPr lang="en-US">
                <a:solidFill>
                  <a:srgbClr val="000000"/>
                </a:solidFill>
              </a:rPr>
              <a:t>QUIZ Time!!</a:t>
            </a:r>
            <a:endParaRPr>
              <a:solidFill>
                <a:srgbClr val="000000"/>
              </a:solidFill>
            </a:endParaRPr>
          </a:p>
        </p:txBody>
      </p:sp>
      <p:sp>
        <p:nvSpPr>
          <p:cNvPr id="456" name="Google Shape;456;g2734aea2240_0_121"/>
          <p:cNvSpPr txBox="1"/>
          <p:nvPr/>
        </p:nvSpPr>
        <p:spPr>
          <a:xfrm>
            <a:off x="630000" y="1432825"/>
            <a:ext cx="5571300" cy="57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b="1" lang="en-US">
                <a:solidFill>
                  <a:schemeClr val="dk1"/>
                </a:solidFill>
                <a:latin typeface="Trebuchet MS"/>
                <a:ea typeface="Trebuchet MS"/>
                <a:cs typeface="Trebuchet MS"/>
                <a:sym typeface="Trebuchet MS"/>
              </a:rPr>
              <a:t>How can you reduce the amount of data scanned by AWS Athena to save costs?</a:t>
            </a:r>
            <a:endParaRPr b="1">
              <a:solidFill>
                <a:schemeClr val="dk1"/>
              </a:solidFill>
              <a:latin typeface="Trebuchet MS"/>
              <a:ea typeface="Trebuchet MS"/>
              <a:cs typeface="Trebuchet MS"/>
              <a:sym typeface="Trebuchet MS"/>
            </a:endParaRPr>
          </a:p>
        </p:txBody>
      </p:sp>
      <p:sp>
        <p:nvSpPr>
          <p:cNvPr id="457" name="Google Shape;457;g2734aea2240_0_121"/>
          <p:cNvSpPr txBox="1"/>
          <p:nvPr/>
        </p:nvSpPr>
        <p:spPr>
          <a:xfrm>
            <a:off x="1163400" y="26172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Use larger files for storage</a:t>
            </a:r>
            <a:endParaRPr>
              <a:solidFill>
                <a:schemeClr val="dk1"/>
              </a:solidFill>
              <a:latin typeface="Trebuchet MS"/>
              <a:ea typeface="Trebuchet MS"/>
              <a:cs typeface="Trebuchet MS"/>
              <a:sym typeface="Trebuchet MS"/>
            </a:endParaRPr>
          </a:p>
        </p:txBody>
      </p:sp>
      <p:sp>
        <p:nvSpPr>
          <p:cNvPr id="458" name="Google Shape;458;g2734aea2240_0_121"/>
          <p:cNvSpPr txBox="1"/>
          <p:nvPr/>
        </p:nvSpPr>
        <p:spPr>
          <a:xfrm>
            <a:off x="1163400" y="32268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Use the SELECT * statement in queries</a:t>
            </a:r>
            <a:endParaRPr>
              <a:solidFill>
                <a:schemeClr val="dk1"/>
              </a:solidFill>
              <a:latin typeface="Trebuchet MS"/>
              <a:ea typeface="Trebuchet MS"/>
              <a:cs typeface="Trebuchet MS"/>
              <a:sym typeface="Trebuchet MS"/>
            </a:endParaRPr>
          </a:p>
        </p:txBody>
      </p:sp>
      <p:sp>
        <p:nvSpPr>
          <p:cNvPr id="459" name="Google Shape;459;g2734aea2240_0_121"/>
          <p:cNvSpPr txBox="1"/>
          <p:nvPr/>
        </p:nvSpPr>
        <p:spPr>
          <a:xfrm>
            <a:off x="1163400" y="38364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Partition the data</a:t>
            </a:r>
            <a:endParaRPr>
              <a:solidFill>
                <a:schemeClr val="dk1"/>
              </a:solidFill>
              <a:latin typeface="Trebuchet MS"/>
              <a:ea typeface="Trebuchet MS"/>
              <a:cs typeface="Trebuchet MS"/>
              <a:sym typeface="Trebuchet MS"/>
            </a:endParaRPr>
          </a:p>
        </p:txBody>
      </p:sp>
      <p:sp>
        <p:nvSpPr>
          <p:cNvPr id="460" name="Google Shape;460;g2734aea2240_0_121"/>
          <p:cNvSpPr txBox="1"/>
          <p:nvPr/>
        </p:nvSpPr>
        <p:spPr>
          <a:xfrm>
            <a:off x="1163400" y="44460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Store the data in multiple S3 buckets</a:t>
            </a:r>
            <a:endParaRPr>
              <a:solidFill>
                <a:schemeClr val="dk1"/>
              </a:solidFill>
              <a:latin typeface="Trebuchet MS"/>
              <a:ea typeface="Trebuchet MS"/>
              <a:cs typeface="Trebuchet MS"/>
              <a:sym typeface="Trebuchet MS"/>
            </a:endParaRPr>
          </a:p>
        </p:txBody>
      </p:sp>
    </p:spTree>
  </p:cSld>
  <p:clrMapOvr>
    <a:masterClrMapping/>
  </p:clrMapOvr>
  <mc:AlternateContent>
    <mc:Choice Requires="p14">
      <p:transition p14:dur="200">
        <p:fade/>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5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g2734aea2240_0_136"/>
          <p:cNvSpPr txBox="1"/>
          <p:nvPr>
            <p:ph idx="4294967295" type="title"/>
          </p:nvPr>
        </p:nvSpPr>
        <p:spPr>
          <a:xfrm>
            <a:off x="630000" y="622800"/>
            <a:ext cx="10933500" cy="6096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2400"/>
              <a:buNone/>
            </a:pPr>
            <a:r>
              <a:rPr lang="en-US">
                <a:solidFill>
                  <a:srgbClr val="000000"/>
                </a:solidFill>
              </a:rPr>
              <a:t>QUIZ Time!!</a:t>
            </a:r>
            <a:endParaRPr>
              <a:solidFill>
                <a:srgbClr val="000000"/>
              </a:solidFill>
            </a:endParaRPr>
          </a:p>
        </p:txBody>
      </p:sp>
      <p:sp>
        <p:nvSpPr>
          <p:cNvPr id="467" name="Google Shape;467;g2734aea2240_0_136"/>
          <p:cNvSpPr txBox="1"/>
          <p:nvPr/>
        </p:nvSpPr>
        <p:spPr>
          <a:xfrm>
            <a:off x="630000" y="1432825"/>
            <a:ext cx="5571300" cy="57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b="1" lang="en-US">
                <a:solidFill>
                  <a:schemeClr val="dk1"/>
                </a:solidFill>
                <a:latin typeface="Trebuchet MS"/>
                <a:ea typeface="Trebuchet MS"/>
                <a:cs typeface="Trebuchet MS"/>
                <a:sym typeface="Trebuchet MS"/>
              </a:rPr>
              <a:t>How can you reduce the amount of data scanned by AWS Athena to save costs?</a:t>
            </a:r>
            <a:endParaRPr b="1">
              <a:solidFill>
                <a:schemeClr val="dk1"/>
              </a:solidFill>
              <a:latin typeface="Trebuchet MS"/>
              <a:ea typeface="Trebuchet MS"/>
              <a:cs typeface="Trebuchet MS"/>
              <a:sym typeface="Trebuchet MS"/>
            </a:endParaRPr>
          </a:p>
        </p:txBody>
      </p:sp>
      <p:sp>
        <p:nvSpPr>
          <p:cNvPr id="468" name="Google Shape;468;g2734aea2240_0_136"/>
          <p:cNvSpPr txBox="1"/>
          <p:nvPr/>
        </p:nvSpPr>
        <p:spPr>
          <a:xfrm>
            <a:off x="1163400" y="26172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Use larger files for storage</a:t>
            </a:r>
            <a:endParaRPr>
              <a:solidFill>
                <a:schemeClr val="dk1"/>
              </a:solidFill>
              <a:latin typeface="Trebuchet MS"/>
              <a:ea typeface="Trebuchet MS"/>
              <a:cs typeface="Trebuchet MS"/>
              <a:sym typeface="Trebuchet MS"/>
            </a:endParaRPr>
          </a:p>
        </p:txBody>
      </p:sp>
      <p:sp>
        <p:nvSpPr>
          <p:cNvPr id="469" name="Google Shape;469;g2734aea2240_0_136"/>
          <p:cNvSpPr txBox="1"/>
          <p:nvPr/>
        </p:nvSpPr>
        <p:spPr>
          <a:xfrm>
            <a:off x="1163400" y="32268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Use the SELECT * statement in queries</a:t>
            </a:r>
            <a:endParaRPr>
              <a:solidFill>
                <a:schemeClr val="dk1"/>
              </a:solidFill>
              <a:latin typeface="Trebuchet MS"/>
              <a:ea typeface="Trebuchet MS"/>
              <a:cs typeface="Trebuchet MS"/>
              <a:sym typeface="Trebuchet MS"/>
            </a:endParaRPr>
          </a:p>
        </p:txBody>
      </p:sp>
      <p:sp>
        <p:nvSpPr>
          <p:cNvPr id="470" name="Google Shape;470;g2734aea2240_0_136"/>
          <p:cNvSpPr txBox="1"/>
          <p:nvPr/>
        </p:nvSpPr>
        <p:spPr>
          <a:xfrm>
            <a:off x="1163400" y="3836425"/>
            <a:ext cx="4180500" cy="378600"/>
          </a:xfrm>
          <a:prstGeom prst="rect">
            <a:avLst/>
          </a:prstGeom>
          <a:solidFill>
            <a:srgbClr val="434343"/>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90000"/>
              </a:lnSpc>
              <a:spcBef>
                <a:spcPts val="750"/>
              </a:spcBef>
              <a:spcAft>
                <a:spcPts val="0"/>
              </a:spcAft>
              <a:buClr>
                <a:srgbClr val="000000"/>
              </a:buClr>
              <a:buSzPts val="1400"/>
              <a:buFont typeface="Arial"/>
              <a:buNone/>
            </a:pPr>
            <a:r>
              <a:rPr lang="en-US">
                <a:solidFill>
                  <a:schemeClr val="lt1"/>
                </a:solidFill>
                <a:latin typeface="Trebuchet MS"/>
                <a:ea typeface="Trebuchet MS"/>
                <a:cs typeface="Trebuchet MS"/>
                <a:sym typeface="Trebuchet MS"/>
              </a:rPr>
              <a:t>Partition the data</a:t>
            </a:r>
            <a:endParaRPr>
              <a:solidFill>
                <a:schemeClr val="lt1"/>
              </a:solidFill>
              <a:latin typeface="Trebuchet MS"/>
              <a:ea typeface="Trebuchet MS"/>
              <a:cs typeface="Trebuchet MS"/>
              <a:sym typeface="Trebuchet MS"/>
            </a:endParaRPr>
          </a:p>
        </p:txBody>
      </p:sp>
      <p:sp>
        <p:nvSpPr>
          <p:cNvPr id="471" name="Google Shape;471;g2734aea2240_0_136"/>
          <p:cNvSpPr txBox="1"/>
          <p:nvPr/>
        </p:nvSpPr>
        <p:spPr>
          <a:xfrm>
            <a:off x="1163400" y="44460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Store the data in multiple S3 buckets</a:t>
            </a:r>
            <a:endParaRPr>
              <a:solidFill>
                <a:schemeClr val="dk1"/>
              </a:solidFill>
              <a:latin typeface="Trebuchet MS"/>
              <a:ea typeface="Trebuchet MS"/>
              <a:cs typeface="Trebuchet MS"/>
              <a:sym typeface="Trebuchet MS"/>
            </a:endParaRPr>
          </a:p>
        </p:txBody>
      </p:sp>
      <p:pic>
        <p:nvPicPr>
          <p:cNvPr id="472" name="Google Shape;472;g2734aea2240_0_136"/>
          <p:cNvPicPr preferRelativeResize="0"/>
          <p:nvPr/>
        </p:nvPicPr>
        <p:blipFill rotWithShape="1">
          <a:blip r:embed="rId3">
            <a:alphaModFix/>
          </a:blip>
          <a:srcRect b="0" l="0" r="0" t="0"/>
          <a:stretch/>
        </p:blipFill>
        <p:spPr>
          <a:xfrm>
            <a:off x="630000" y="3819988"/>
            <a:ext cx="411479" cy="411479"/>
          </a:xfrm>
          <a:prstGeom prst="rect">
            <a:avLst/>
          </a:prstGeom>
          <a:noFill/>
          <a:ln>
            <a:noFill/>
          </a:ln>
        </p:spPr>
      </p:pic>
    </p:spTree>
  </p:cSld>
  <p:clrMapOvr>
    <a:masterClrMapping/>
  </p:clrMapOvr>
  <mc:AlternateContent>
    <mc:Choice Requires="p14">
      <p:transition p14:dur="200">
        <p:fade/>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6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7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g2734aea2240_0_147"/>
          <p:cNvSpPr txBox="1"/>
          <p:nvPr>
            <p:ph idx="4294967295" type="title"/>
          </p:nvPr>
        </p:nvSpPr>
        <p:spPr>
          <a:xfrm>
            <a:off x="630000" y="622800"/>
            <a:ext cx="10933500" cy="6096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2400"/>
              <a:buNone/>
            </a:pPr>
            <a:r>
              <a:rPr lang="en-US">
                <a:solidFill>
                  <a:srgbClr val="000000"/>
                </a:solidFill>
              </a:rPr>
              <a:t>QUIZ Time!!</a:t>
            </a:r>
            <a:endParaRPr>
              <a:solidFill>
                <a:srgbClr val="000000"/>
              </a:solidFill>
            </a:endParaRPr>
          </a:p>
        </p:txBody>
      </p:sp>
      <p:sp>
        <p:nvSpPr>
          <p:cNvPr id="479" name="Google Shape;479;g2734aea2240_0_147"/>
          <p:cNvSpPr txBox="1"/>
          <p:nvPr/>
        </p:nvSpPr>
        <p:spPr>
          <a:xfrm>
            <a:off x="630000" y="1432825"/>
            <a:ext cx="5571300" cy="57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b="1" lang="en-US">
                <a:solidFill>
                  <a:schemeClr val="dk1"/>
                </a:solidFill>
                <a:latin typeface="Trebuchet MS"/>
                <a:ea typeface="Trebuchet MS"/>
                <a:cs typeface="Trebuchet MS"/>
                <a:sym typeface="Trebuchet MS"/>
              </a:rPr>
              <a:t>Which AWS service can be integrated with Athena to enable easy visualization of query results?</a:t>
            </a:r>
            <a:endParaRPr b="1">
              <a:solidFill>
                <a:schemeClr val="dk1"/>
              </a:solidFill>
              <a:latin typeface="Trebuchet MS"/>
              <a:ea typeface="Trebuchet MS"/>
              <a:cs typeface="Trebuchet MS"/>
              <a:sym typeface="Trebuchet MS"/>
            </a:endParaRPr>
          </a:p>
        </p:txBody>
      </p:sp>
      <p:sp>
        <p:nvSpPr>
          <p:cNvPr id="480" name="Google Shape;480;g2734aea2240_0_147"/>
          <p:cNvSpPr txBox="1"/>
          <p:nvPr/>
        </p:nvSpPr>
        <p:spPr>
          <a:xfrm>
            <a:off x="1163400" y="26172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Amazon Redshift</a:t>
            </a:r>
            <a:endParaRPr>
              <a:solidFill>
                <a:schemeClr val="dk1"/>
              </a:solidFill>
              <a:latin typeface="Trebuchet MS"/>
              <a:ea typeface="Trebuchet MS"/>
              <a:cs typeface="Trebuchet MS"/>
              <a:sym typeface="Trebuchet MS"/>
            </a:endParaRPr>
          </a:p>
        </p:txBody>
      </p:sp>
      <p:sp>
        <p:nvSpPr>
          <p:cNvPr id="481" name="Google Shape;481;g2734aea2240_0_147"/>
          <p:cNvSpPr txBox="1"/>
          <p:nvPr/>
        </p:nvSpPr>
        <p:spPr>
          <a:xfrm>
            <a:off x="1163400" y="32268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Amazon QuickSight</a:t>
            </a:r>
            <a:endParaRPr>
              <a:solidFill>
                <a:schemeClr val="dk1"/>
              </a:solidFill>
              <a:latin typeface="Trebuchet MS"/>
              <a:ea typeface="Trebuchet MS"/>
              <a:cs typeface="Trebuchet MS"/>
              <a:sym typeface="Trebuchet MS"/>
            </a:endParaRPr>
          </a:p>
        </p:txBody>
      </p:sp>
      <p:sp>
        <p:nvSpPr>
          <p:cNvPr id="482" name="Google Shape;482;g2734aea2240_0_147"/>
          <p:cNvSpPr txBox="1"/>
          <p:nvPr/>
        </p:nvSpPr>
        <p:spPr>
          <a:xfrm>
            <a:off x="1163400" y="38364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Amazon EMR</a:t>
            </a:r>
            <a:endParaRPr>
              <a:solidFill>
                <a:schemeClr val="dk1"/>
              </a:solidFill>
              <a:latin typeface="Trebuchet MS"/>
              <a:ea typeface="Trebuchet MS"/>
              <a:cs typeface="Trebuchet MS"/>
              <a:sym typeface="Trebuchet MS"/>
            </a:endParaRPr>
          </a:p>
        </p:txBody>
      </p:sp>
      <p:sp>
        <p:nvSpPr>
          <p:cNvPr id="483" name="Google Shape;483;g2734aea2240_0_147"/>
          <p:cNvSpPr txBox="1"/>
          <p:nvPr/>
        </p:nvSpPr>
        <p:spPr>
          <a:xfrm>
            <a:off x="1163400" y="44460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AWS Glue</a:t>
            </a:r>
            <a:endParaRPr>
              <a:solidFill>
                <a:schemeClr val="dk1"/>
              </a:solidFill>
              <a:latin typeface="Trebuchet MS"/>
              <a:ea typeface="Trebuchet MS"/>
              <a:cs typeface="Trebuchet MS"/>
              <a:sym typeface="Trebuchet MS"/>
            </a:endParaRPr>
          </a:p>
        </p:txBody>
      </p:sp>
    </p:spTree>
  </p:cSld>
  <p:clrMapOvr>
    <a:masterClrMapping/>
  </p:clrMapOvr>
  <mc:AlternateContent>
    <mc:Choice Requires="p14">
      <p:transition p14:dur="200">
        <p:fade/>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g2734aea2240_0_162"/>
          <p:cNvSpPr txBox="1"/>
          <p:nvPr>
            <p:ph idx="4294967295" type="title"/>
          </p:nvPr>
        </p:nvSpPr>
        <p:spPr>
          <a:xfrm>
            <a:off x="630000" y="622800"/>
            <a:ext cx="10933500" cy="6096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2400"/>
              <a:buNone/>
            </a:pPr>
            <a:r>
              <a:rPr lang="en-US">
                <a:solidFill>
                  <a:srgbClr val="000000"/>
                </a:solidFill>
              </a:rPr>
              <a:t>QUIZ Time!!</a:t>
            </a:r>
            <a:endParaRPr>
              <a:solidFill>
                <a:srgbClr val="000000"/>
              </a:solidFill>
            </a:endParaRPr>
          </a:p>
        </p:txBody>
      </p:sp>
      <p:sp>
        <p:nvSpPr>
          <p:cNvPr id="490" name="Google Shape;490;g2734aea2240_0_162"/>
          <p:cNvSpPr txBox="1"/>
          <p:nvPr/>
        </p:nvSpPr>
        <p:spPr>
          <a:xfrm>
            <a:off x="630000" y="1432825"/>
            <a:ext cx="5571300" cy="572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b="1" lang="en-US">
                <a:solidFill>
                  <a:schemeClr val="dk1"/>
                </a:solidFill>
                <a:latin typeface="Trebuchet MS"/>
                <a:ea typeface="Trebuchet MS"/>
                <a:cs typeface="Trebuchet MS"/>
                <a:sym typeface="Trebuchet MS"/>
              </a:rPr>
              <a:t>Which AWS service can be integrated with Athena to enable easy visualization of query results?</a:t>
            </a:r>
            <a:endParaRPr b="1">
              <a:solidFill>
                <a:schemeClr val="dk1"/>
              </a:solidFill>
              <a:latin typeface="Trebuchet MS"/>
              <a:ea typeface="Trebuchet MS"/>
              <a:cs typeface="Trebuchet MS"/>
              <a:sym typeface="Trebuchet MS"/>
            </a:endParaRPr>
          </a:p>
        </p:txBody>
      </p:sp>
      <p:sp>
        <p:nvSpPr>
          <p:cNvPr id="491" name="Google Shape;491;g2734aea2240_0_162"/>
          <p:cNvSpPr txBox="1"/>
          <p:nvPr/>
        </p:nvSpPr>
        <p:spPr>
          <a:xfrm>
            <a:off x="1163400" y="26172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Amazon Redshift</a:t>
            </a:r>
            <a:endParaRPr>
              <a:solidFill>
                <a:schemeClr val="dk1"/>
              </a:solidFill>
              <a:latin typeface="Trebuchet MS"/>
              <a:ea typeface="Trebuchet MS"/>
              <a:cs typeface="Trebuchet MS"/>
              <a:sym typeface="Trebuchet MS"/>
            </a:endParaRPr>
          </a:p>
        </p:txBody>
      </p:sp>
      <p:sp>
        <p:nvSpPr>
          <p:cNvPr id="492" name="Google Shape;492;g2734aea2240_0_162"/>
          <p:cNvSpPr txBox="1"/>
          <p:nvPr/>
        </p:nvSpPr>
        <p:spPr>
          <a:xfrm>
            <a:off x="1163400" y="3226825"/>
            <a:ext cx="4180500" cy="378600"/>
          </a:xfrm>
          <a:prstGeom prst="rect">
            <a:avLst/>
          </a:prstGeom>
          <a:solidFill>
            <a:srgbClr val="434343"/>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90000"/>
              </a:lnSpc>
              <a:spcBef>
                <a:spcPts val="750"/>
              </a:spcBef>
              <a:spcAft>
                <a:spcPts val="0"/>
              </a:spcAft>
              <a:buClr>
                <a:srgbClr val="000000"/>
              </a:buClr>
              <a:buSzPts val="1400"/>
              <a:buFont typeface="Arial"/>
              <a:buNone/>
            </a:pPr>
            <a:r>
              <a:rPr lang="en-US">
                <a:solidFill>
                  <a:schemeClr val="lt1"/>
                </a:solidFill>
                <a:latin typeface="Trebuchet MS"/>
                <a:ea typeface="Trebuchet MS"/>
                <a:cs typeface="Trebuchet MS"/>
                <a:sym typeface="Trebuchet MS"/>
              </a:rPr>
              <a:t>Amazon QuickSight</a:t>
            </a:r>
            <a:endParaRPr>
              <a:solidFill>
                <a:schemeClr val="lt1"/>
              </a:solidFill>
              <a:latin typeface="Trebuchet MS"/>
              <a:ea typeface="Trebuchet MS"/>
              <a:cs typeface="Trebuchet MS"/>
              <a:sym typeface="Trebuchet MS"/>
            </a:endParaRPr>
          </a:p>
        </p:txBody>
      </p:sp>
      <p:sp>
        <p:nvSpPr>
          <p:cNvPr id="493" name="Google Shape;493;g2734aea2240_0_162"/>
          <p:cNvSpPr txBox="1"/>
          <p:nvPr/>
        </p:nvSpPr>
        <p:spPr>
          <a:xfrm>
            <a:off x="1163400" y="38364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Amazon EMR</a:t>
            </a:r>
            <a:endParaRPr>
              <a:solidFill>
                <a:schemeClr val="dk1"/>
              </a:solidFill>
              <a:latin typeface="Trebuchet MS"/>
              <a:ea typeface="Trebuchet MS"/>
              <a:cs typeface="Trebuchet MS"/>
              <a:sym typeface="Trebuchet MS"/>
            </a:endParaRPr>
          </a:p>
        </p:txBody>
      </p:sp>
      <p:sp>
        <p:nvSpPr>
          <p:cNvPr id="494" name="Google Shape;494;g2734aea2240_0_162"/>
          <p:cNvSpPr txBox="1"/>
          <p:nvPr/>
        </p:nvSpPr>
        <p:spPr>
          <a:xfrm>
            <a:off x="1163400" y="44460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AWS Glue</a:t>
            </a:r>
            <a:endParaRPr>
              <a:solidFill>
                <a:schemeClr val="dk1"/>
              </a:solidFill>
              <a:latin typeface="Trebuchet MS"/>
              <a:ea typeface="Trebuchet MS"/>
              <a:cs typeface="Trebuchet MS"/>
              <a:sym typeface="Trebuchet MS"/>
            </a:endParaRPr>
          </a:p>
        </p:txBody>
      </p:sp>
      <p:pic>
        <p:nvPicPr>
          <p:cNvPr id="495" name="Google Shape;495;g2734aea2240_0_162"/>
          <p:cNvPicPr preferRelativeResize="0"/>
          <p:nvPr/>
        </p:nvPicPr>
        <p:blipFill rotWithShape="1">
          <a:blip r:embed="rId3">
            <a:alphaModFix/>
          </a:blip>
          <a:srcRect b="0" l="0" r="0" t="0"/>
          <a:stretch/>
        </p:blipFill>
        <p:spPr>
          <a:xfrm>
            <a:off x="630000" y="3210388"/>
            <a:ext cx="411479" cy="411479"/>
          </a:xfrm>
          <a:prstGeom prst="rect">
            <a:avLst/>
          </a:prstGeom>
          <a:noFill/>
          <a:ln>
            <a:noFill/>
          </a:ln>
        </p:spPr>
      </p:pic>
    </p:spTree>
  </p:cSld>
  <p:clrMapOvr>
    <a:masterClrMapping/>
  </p:clrMapOvr>
  <mc:AlternateContent>
    <mc:Choice Requires="p14">
      <p:transition p14:dur="200">
        <p:fade/>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g2734aea2240_0_305"/>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501" name="Google Shape;501;g2734aea2240_0_305"/>
          <p:cNvSpPr/>
          <p:nvPr/>
        </p:nvSpPr>
        <p:spPr>
          <a:xfrm>
            <a:off x="1003300" y="669600"/>
            <a:ext cx="9924900" cy="554100"/>
          </a:xfrm>
          <a:prstGeom prst="rect">
            <a:avLst/>
          </a:prstGeom>
          <a:noFill/>
          <a:ln>
            <a:noFill/>
          </a:ln>
        </p:spPr>
        <p:txBody>
          <a:bodyPr anchorCtr="0" anchor="ctr" bIns="0" lIns="0" spcFirstLastPara="1" rIns="0" wrap="square" tIns="0">
            <a:noAutofit/>
          </a:bodyPr>
          <a:lstStyle/>
          <a:p>
            <a:pPr indent="0" lvl="0" marL="0" marR="0" rtl="0" algn="l">
              <a:lnSpc>
                <a:spcPct val="90000"/>
              </a:lnSpc>
              <a:spcBef>
                <a:spcPts val="0"/>
              </a:spcBef>
              <a:spcAft>
                <a:spcPts val="0"/>
              </a:spcAft>
              <a:buClr>
                <a:srgbClr val="000000"/>
              </a:buClr>
              <a:buSzPts val="6000"/>
              <a:buFont typeface="Arial"/>
              <a:buNone/>
            </a:pPr>
            <a:r>
              <a:rPr b="1" lang="en-US" sz="3000">
                <a:solidFill>
                  <a:schemeClr val="dk1"/>
                </a:solidFill>
                <a:latin typeface="Trebuchet MS"/>
                <a:ea typeface="Trebuchet MS"/>
                <a:cs typeface="Trebuchet MS"/>
                <a:sym typeface="Trebuchet MS"/>
              </a:rPr>
              <a:t>Key takeaways</a:t>
            </a:r>
            <a:endParaRPr b="1" i="0" sz="3000" u="none" cap="none" strike="noStrike">
              <a:solidFill>
                <a:schemeClr val="dk1"/>
              </a:solidFill>
              <a:latin typeface="Trebuchet MS"/>
              <a:ea typeface="Trebuchet MS"/>
              <a:cs typeface="Trebuchet MS"/>
              <a:sym typeface="Trebuchet MS"/>
            </a:endParaRPr>
          </a:p>
        </p:txBody>
      </p:sp>
      <p:sp>
        <p:nvSpPr>
          <p:cNvPr id="502" name="Google Shape;502;g2734aea2240_0_305"/>
          <p:cNvSpPr/>
          <p:nvPr/>
        </p:nvSpPr>
        <p:spPr>
          <a:xfrm>
            <a:off x="2739688" y="2954925"/>
            <a:ext cx="1077300" cy="926400"/>
          </a:xfrm>
          <a:prstGeom prst="hexagon">
            <a:avLst>
              <a:gd fmla="val 25000" name="adj"/>
              <a:gd fmla="val 115470" name="vf"/>
            </a:avLst>
          </a:pr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503" name="Google Shape;503;g2734aea2240_0_305"/>
          <p:cNvSpPr/>
          <p:nvPr/>
        </p:nvSpPr>
        <p:spPr>
          <a:xfrm>
            <a:off x="3675313" y="3479825"/>
            <a:ext cx="1077300" cy="926400"/>
          </a:xfrm>
          <a:prstGeom prst="hexagon">
            <a:avLst>
              <a:gd fmla="val 25000" name="adj"/>
              <a:gd fmla="val 115470" name="vf"/>
            </a:avLst>
          </a:pr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504" name="Google Shape;504;g2734aea2240_0_305"/>
          <p:cNvSpPr/>
          <p:nvPr/>
        </p:nvSpPr>
        <p:spPr>
          <a:xfrm>
            <a:off x="4610938" y="2954925"/>
            <a:ext cx="1077300" cy="926400"/>
          </a:xfrm>
          <a:prstGeom prst="hexagon">
            <a:avLst>
              <a:gd fmla="val 25000" name="adj"/>
              <a:gd fmla="val 115470" name="vf"/>
            </a:avLst>
          </a:pr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505" name="Google Shape;505;g2734aea2240_0_305"/>
          <p:cNvSpPr/>
          <p:nvPr/>
        </p:nvSpPr>
        <p:spPr>
          <a:xfrm>
            <a:off x="5537013" y="3479825"/>
            <a:ext cx="1077300" cy="926400"/>
          </a:xfrm>
          <a:prstGeom prst="hexagon">
            <a:avLst>
              <a:gd fmla="val 25000" name="adj"/>
              <a:gd fmla="val 115470" name="vf"/>
            </a:avLst>
          </a:pr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506" name="Google Shape;506;g2734aea2240_0_305"/>
          <p:cNvSpPr/>
          <p:nvPr/>
        </p:nvSpPr>
        <p:spPr>
          <a:xfrm>
            <a:off x="6482188" y="2954925"/>
            <a:ext cx="1077300" cy="926400"/>
          </a:xfrm>
          <a:prstGeom prst="hexagon">
            <a:avLst>
              <a:gd fmla="val 25000" name="adj"/>
              <a:gd fmla="val 115470" name="vf"/>
            </a:avLst>
          </a:pr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507" name="Google Shape;507;g2734aea2240_0_305"/>
          <p:cNvSpPr/>
          <p:nvPr/>
        </p:nvSpPr>
        <p:spPr>
          <a:xfrm>
            <a:off x="2848600" y="3043425"/>
            <a:ext cx="859500" cy="749400"/>
          </a:xfrm>
          <a:prstGeom prst="hexagon">
            <a:avLst>
              <a:gd fmla="val 25000" name="adj"/>
              <a:gd fmla="val 115470" name="vf"/>
            </a:avLst>
          </a:prstGeom>
          <a:solidFill>
            <a:srgbClr val="FFFFFF"/>
          </a:solidFill>
          <a:ln cap="flat" cmpd="sng" w="9525">
            <a:solidFill>
              <a:srgbClr val="F3F3F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a:solidFill>
                  <a:srgbClr val="980000"/>
                </a:solidFill>
                <a:latin typeface="Trebuchet MS"/>
                <a:ea typeface="Trebuchet MS"/>
                <a:cs typeface="Trebuchet MS"/>
                <a:sym typeface="Trebuchet MS"/>
              </a:rPr>
              <a:t>1</a:t>
            </a:r>
            <a:endParaRPr b="1">
              <a:solidFill>
                <a:srgbClr val="980000"/>
              </a:solidFill>
              <a:latin typeface="Trebuchet MS"/>
              <a:ea typeface="Trebuchet MS"/>
              <a:cs typeface="Trebuchet MS"/>
              <a:sym typeface="Trebuchet MS"/>
            </a:endParaRPr>
          </a:p>
        </p:txBody>
      </p:sp>
      <p:sp>
        <p:nvSpPr>
          <p:cNvPr id="508" name="Google Shape;508;g2734aea2240_0_305"/>
          <p:cNvSpPr/>
          <p:nvPr/>
        </p:nvSpPr>
        <p:spPr>
          <a:xfrm>
            <a:off x="3784225" y="3568325"/>
            <a:ext cx="859500" cy="749400"/>
          </a:xfrm>
          <a:prstGeom prst="hexagon">
            <a:avLst>
              <a:gd fmla="val 25000" name="adj"/>
              <a:gd fmla="val 115470" name="vf"/>
            </a:avLst>
          </a:prstGeom>
          <a:solidFill>
            <a:srgbClr val="FFFFFF"/>
          </a:solidFill>
          <a:ln cap="flat" cmpd="sng" w="9525">
            <a:solidFill>
              <a:srgbClr val="F3F3F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a:solidFill>
                  <a:srgbClr val="980000"/>
                </a:solidFill>
                <a:latin typeface="Trebuchet MS"/>
                <a:ea typeface="Trebuchet MS"/>
                <a:cs typeface="Trebuchet MS"/>
                <a:sym typeface="Trebuchet MS"/>
              </a:rPr>
              <a:t>2</a:t>
            </a:r>
            <a:endParaRPr b="1">
              <a:solidFill>
                <a:srgbClr val="980000"/>
              </a:solidFill>
              <a:latin typeface="Trebuchet MS"/>
              <a:ea typeface="Trebuchet MS"/>
              <a:cs typeface="Trebuchet MS"/>
              <a:sym typeface="Trebuchet MS"/>
            </a:endParaRPr>
          </a:p>
        </p:txBody>
      </p:sp>
      <p:sp>
        <p:nvSpPr>
          <p:cNvPr id="509" name="Google Shape;509;g2734aea2240_0_305"/>
          <p:cNvSpPr/>
          <p:nvPr/>
        </p:nvSpPr>
        <p:spPr>
          <a:xfrm>
            <a:off x="5645925" y="3568325"/>
            <a:ext cx="859500" cy="749400"/>
          </a:xfrm>
          <a:prstGeom prst="hexagon">
            <a:avLst>
              <a:gd fmla="val 25000" name="adj"/>
              <a:gd fmla="val 115470" name="vf"/>
            </a:avLst>
          </a:prstGeom>
          <a:solidFill>
            <a:srgbClr val="FFFFFF"/>
          </a:solidFill>
          <a:ln cap="flat" cmpd="sng" w="9525">
            <a:solidFill>
              <a:srgbClr val="F3F3F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a:solidFill>
                  <a:srgbClr val="980000"/>
                </a:solidFill>
                <a:latin typeface="Trebuchet MS"/>
                <a:ea typeface="Trebuchet MS"/>
                <a:cs typeface="Trebuchet MS"/>
                <a:sym typeface="Trebuchet MS"/>
              </a:rPr>
              <a:t>4</a:t>
            </a:r>
            <a:endParaRPr b="1">
              <a:solidFill>
                <a:srgbClr val="980000"/>
              </a:solidFill>
              <a:latin typeface="Trebuchet MS"/>
              <a:ea typeface="Trebuchet MS"/>
              <a:cs typeface="Trebuchet MS"/>
              <a:sym typeface="Trebuchet MS"/>
            </a:endParaRPr>
          </a:p>
        </p:txBody>
      </p:sp>
      <p:sp>
        <p:nvSpPr>
          <p:cNvPr id="510" name="Google Shape;510;g2734aea2240_0_305"/>
          <p:cNvSpPr/>
          <p:nvPr/>
        </p:nvSpPr>
        <p:spPr>
          <a:xfrm>
            <a:off x="4719850" y="3043425"/>
            <a:ext cx="859500" cy="749400"/>
          </a:xfrm>
          <a:prstGeom prst="hexagon">
            <a:avLst>
              <a:gd fmla="val 25000" name="adj"/>
              <a:gd fmla="val 115470" name="vf"/>
            </a:avLst>
          </a:prstGeom>
          <a:solidFill>
            <a:srgbClr val="FFFFFF"/>
          </a:solidFill>
          <a:ln cap="flat" cmpd="sng" w="9525">
            <a:solidFill>
              <a:srgbClr val="F3F3F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a:solidFill>
                  <a:srgbClr val="980000"/>
                </a:solidFill>
                <a:latin typeface="Trebuchet MS"/>
                <a:ea typeface="Trebuchet MS"/>
                <a:cs typeface="Trebuchet MS"/>
                <a:sym typeface="Trebuchet MS"/>
              </a:rPr>
              <a:t>3</a:t>
            </a:r>
            <a:endParaRPr b="1">
              <a:solidFill>
                <a:srgbClr val="980000"/>
              </a:solidFill>
              <a:latin typeface="Trebuchet MS"/>
              <a:ea typeface="Trebuchet MS"/>
              <a:cs typeface="Trebuchet MS"/>
              <a:sym typeface="Trebuchet MS"/>
            </a:endParaRPr>
          </a:p>
        </p:txBody>
      </p:sp>
      <p:sp>
        <p:nvSpPr>
          <p:cNvPr id="511" name="Google Shape;511;g2734aea2240_0_305"/>
          <p:cNvSpPr/>
          <p:nvPr/>
        </p:nvSpPr>
        <p:spPr>
          <a:xfrm>
            <a:off x="6572000" y="3043425"/>
            <a:ext cx="859500" cy="749400"/>
          </a:xfrm>
          <a:prstGeom prst="hexagon">
            <a:avLst>
              <a:gd fmla="val 25000" name="adj"/>
              <a:gd fmla="val 115470" name="vf"/>
            </a:avLst>
          </a:prstGeom>
          <a:solidFill>
            <a:srgbClr val="FFFFFF"/>
          </a:solidFill>
          <a:ln cap="flat" cmpd="sng" w="9525">
            <a:solidFill>
              <a:srgbClr val="F3F3F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a:solidFill>
                  <a:srgbClr val="980000"/>
                </a:solidFill>
                <a:latin typeface="Trebuchet MS"/>
                <a:ea typeface="Trebuchet MS"/>
                <a:cs typeface="Trebuchet MS"/>
                <a:sym typeface="Trebuchet MS"/>
              </a:rPr>
              <a:t>5</a:t>
            </a:r>
            <a:endParaRPr b="1">
              <a:solidFill>
                <a:srgbClr val="980000"/>
              </a:solidFill>
              <a:latin typeface="Trebuchet MS"/>
              <a:ea typeface="Trebuchet MS"/>
              <a:cs typeface="Trebuchet MS"/>
              <a:sym typeface="Trebuchet MS"/>
            </a:endParaRPr>
          </a:p>
        </p:txBody>
      </p:sp>
      <p:sp>
        <p:nvSpPr>
          <p:cNvPr id="512" name="Google Shape;512;g2734aea2240_0_305"/>
          <p:cNvSpPr/>
          <p:nvPr/>
        </p:nvSpPr>
        <p:spPr>
          <a:xfrm>
            <a:off x="3158950" y="4741875"/>
            <a:ext cx="238800" cy="248400"/>
          </a:xfrm>
          <a:prstGeom prst="ellipse">
            <a:avLst/>
          </a:prstGeom>
          <a:solidFill>
            <a:srgbClr val="980000"/>
          </a:solidFill>
          <a:ln cap="flat" cmpd="sng" w="762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rgbClr val="980000"/>
              </a:solidFill>
              <a:latin typeface="Trebuchet MS"/>
              <a:ea typeface="Trebuchet MS"/>
              <a:cs typeface="Trebuchet MS"/>
              <a:sym typeface="Trebuchet MS"/>
            </a:endParaRPr>
          </a:p>
          <a:p>
            <a:pPr indent="0" lvl="0" marL="0" rtl="0" algn="ctr">
              <a:spcBef>
                <a:spcPts val="0"/>
              </a:spcBef>
              <a:spcAft>
                <a:spcPts val="0"/>
              </a:spcAft>
              <a:buNone/>
            </a:pPr>
            <a:r>
              <a:t/>
            </a:r>
            <a:endParaRPr>
              <a:latin typeface="Calibri"/>
              <a:ea typeface="Calibri"/>
              <a:cs typeface="Calibri"/>
              <a:sym typeface="Calibri"/>
            </a:endParaRPr>
          </a:p>
        </p:txBody>
      </p:sp>
      <p:sp>
        <p:nvSpPr>
          <p:cNvPr id="513" name="Google Shape;513;g2734aea2240_0_305"/>
          <p:cNvSpPr/>
          <p:nvPr/>
        </p:nvSpPr>
        <p:spPr>
          <a:xfrm>
            <a:off x="5030200" y="4741875"/>
            <a:ext cx="238800" cy="248400"/>
          </a:xfrm>
          <a:prstGeom prst="ellipse">
            <a:avLst/>
          </a:prstGeom>
          <a:solidFill>
            <a:srgbClr val="980000"/>
          </a:solidFill>
          <a:ln cap="flat" cmpd="sng" w="762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rgbClr val="980000"/>
              </a:solidFill>
              <a:latin typeface="Trebuchet MS"/>
              <a:ea typeface="Trebuchet MS"/>
              <a:cs typeface="Trebuchet MS"/>
              <a:sym typeface="Trebuchet MS"/>
            </a:endParaRPr>
          </a:p>
          <a:p>
            <a:pPr indent="0" lvl="0" marL="0" rtl="0" algn="ctr">
              <a:spcBef>
                <a:spcPts val="0"/>
              </a:spcBef>
              <a:spcAft>
                <a:spcPts val="0"/>
              </a:spcAft>
              <a:buNone/>
            </a:pPr>
            <a:r>
              <a:t/>
            </a:r>
            <a:endParaRPr>
              <a:latin typeface="Calibri"/>
              <a:ea typeface="Calibri"/>
              <a:cs typeface="Calibri"/>
              <a:sym typeface="Calibri"/>
            </a:endParaRPr>
          </a:p>
        </p:txBody>
      </p:sp>
      <p:sp>
        <p:nvSpPr>
          <p:cNvPr id="514" name="Google Shape;514;g2734aea2240_0_305"/>
          <p:cNvSpPr/>
          <p:nvPr/>
        </p:nvSpPr>
        <p:spPr>
          <a:xfrm>
            <a:off x="6901450" y="4741875"/>
            <a:ext cx="238800" cy="248400"/>
          </a:xfrm>
          <a:prstGeom prst="ellipse">
            <a:avLst/>
          </a:prstGeom>
          <a:solidFill>
            <a:srgbClr val="980000"/>
          </a:solidFill>
          <a:ln cap="flat" cmpd="sng" w="762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rgbClr val="980000"/>
              </a:solidFill>
              <a:latin typeface="Trebuchet MS"/>
              <a:ea typeface="Trebuchet MS"/>
              <a:cs typeface="Trebuchet MS"/>
              <a:sym typeface="Trebuchet MS"/>
            </a:endParaRPr>
          </a:p>
          <a:p>
            <a:pPr indent="0" lvl="0" marL="0" rtl="0" algn="ctr">
              <a:spcBef>
                <a:spcPts val="0"/>
              </a:spcBef>
              <a:spcAft>
                <a:spcPts val="0"/>
              </a:spcAft>
              <a:buNone/>
            </a:pPr>
            <a:r>
              <a:t/>
            </a:r>
            <a:endParaRPr>
              <a:latin typeface="Calibri"/>
              <a:ea typeface="Calibri"/>
              <a:cs typeface="Calibri"/>
              <a:sym typeface="Calibri"/>
            </a:endParaRPr>
          </a:p>
        </p:txBody>
      </p:sp>
      <p:sp>
        <p:nvSpPr>
          <p:cNvPr id="515" name="Google Shape;515;g2734aea2240_0_305"/>
          <p:cNvSpPr/>
          <p:nvPr/>
        </p:nvSpPr>
        <p:spPr>
          <a:xfrm>
            <a:off x="4094575" y="2324925"/>
            <a:ext cx="238800" cy="248400"/>
          </a:xfrm>
          <a:prstGeom prst="ellipse">
            <a:avLst/>
          </a:prstGeom>
          <a:solidFill>
            <a:srgbClr val="980000"/>
          </a:solidFill>
          <a:ln cap="flat" cmpd="sng" w="762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rgbClr val="980000"/>
              </a:solidFill>
              <a:latin typeface="Trebuchet MS"/>
              <a:ea typeface="Trebuchet MS"/>
              <a:cs typeface="Trebuchet MS"/>
              <a:sym typeface="Trebuchet MS"/>
            </a:endParaRPr>
          </a:p>
          <a:p>
            <a:pPr indent="0" lvl="0" marL="0" rtl="0" algn="ctr">
              <a:spcBef>
                <a:spcPts val="0"/>
              </a:spcBef>
              <a:spcAft>
                <a:spcPts val="0"/>
              </a:spcAft>
              <a:buNone/>
            </a:pPr>
            <a:r>
              <a:t/>
            </a:r>
            <a:endParaRPr>
              <a:latin typeface="Calibri"/>
              <a:ea typeface="Calibri"/>
              <a:cs typeface="Calibri"/>
              <a:sym typeface="Calibri"/>
            </a:endParaRPr>
          </a:p>
        </p:txBody>
      </p:sp>
      <p:sp>
        <p:nvSpPr>
          <p:cNvPr id="516" name="Google Shape;516;g2734aea2240_0_305"/>
          <p:cNvSpPr/>
          <p:nvPr/>
        </p:nvSpPr>
        <p:spPr>
          <a:xfrm>
            <a:off x="5956275" y="2324925"/>
            <a:ext cx="238800" cy="248400"/>
          </a:xfrm>
          <a:prstGeom prst="ellipse">
            <a:avLst/>
          </a:prstGeom>
          <a:solidFill>
            <a:srgbClr val="980000"/>
          </a:solidFill>
          <a:ln cap="flat" cmpd="sng" w="762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rgbClr val="980000"/>
              </a:solidFill>
              <a:latin typeface="Trebuchet MS"/>
              <a:ea typeface="Trebuchet MS"/>
              <a:cs typeface="Trebuchet MS"/>
              <a:sym typeface="Trebuchet MS"/>
            </a:endParaRPr>
          </a:p>
          <a:p>
            <a:pPr indent="0" lvl="0" marL="0" rtl="0" algn="ctr">
              <a:spcBef>
                <a:spcPts val="0"/>
              </a:spcBef>
              <a:spcAft>
                <a:spcPts val="0"/>
              </a:spcAft>
              <a:buNone/>
            </a:pPr>
            <a:r>
              <a:t/>
            </a:r>
            <a:endParaRPr>
              <a:latin typeface="Calibri"/>
              <a:ea typeface="Calibri"/>
              <a:cs typeface="Calibri"/>
              <a:sym typeface="Calibri"/>
            </a:endParaRPr>
          </a:p>
        </p:txBody>
      </p:sp>
      <p:cxnSp>
        <p:nvCxnSpPr>
          <p:cNvPr id="517" name="Google Shape;517;g2734aea2240_0_305"/>
          <p:cNvCxnSpPr>
            <a:endCxn id="512" idx="0"/>
          </p:cNvCxnSpPr>
          <p:nvPr/>
        </p:nvCxnSpPr>
        <p:spPr>
          <a:xfrm flipH="1">
            <a:off x="3278350" y="3893475"/>
            <a:ext cx="900" cy="848400"/>
          </a:xfrm>
          <a:prstGeom prst="straightConnector1">
            <a:avLst/>
          </a:prstGeom>
          <a:noFill/>
          <a:ln cap="flat" cmpd="sng" w="9525">
            <a:solidFill>
              <a:srgbClr val="000000"/>
            </a:solidFill>
            <a:prstDash val="dash"/>
            <a:round/>
            <a:headEnd len="med" w="med" type="none"/>
            <a:tailEnd len="med" w="med" type="none"/>
          </a:ln>
        </p:spPr>
      </p:cxnSp>
      <p:cxnSp>
        <p:nvCxnSpPr>
          <p:cNvPr id="518" name="Google Shape;518;g2734aea2240_0_305"/>
          <p:cNvCxnSpPr/>
          <p:nvPr/>
        </p:nvCxnSpPr>
        <p:spPr>
          <a:xfrm flipH="1">
            <a:off x="5144375" y="3887400"/>
            <a:ext cx="900" cy="848400"/>
          </a:xfrm>
          <a:prstGeom prst="straightConnector1">
            <a:avLst/>
          </a:prstGeom>
          <a:noFill/>
          <a:ln cap="flat" cmpd="sng" w="9525">
            <a:solidFill>
              <a:srgbClr val="000000"/>
            </a:solidFill>
            <a:prstDash val="dash"/>
            <a:round/>
            <a:headEnd len="med" w="med" type="none"/>
            <a:tailEnd len="med" w="med" type="none"/>
          </a:ln>
        </p:spPr>
      </p:cxnSp>
      <p:cxnSp>
        <p:nvCxnSpPr>
          <p:cNvPr id="519" name="Google Shape;519;g2734aea2240_0_305"/>
          <p:cNvCxnSpPr/>
          <p:nvPr/>
        </p:nvCxnSpPr>
        <p:spPr>
          <a:xfrm flipH="1">
            <a:off x="7006075" y="3893625"/>
            <a:ext cx="900" cy="848400"/>
          </a:xfrm>
          <a:prstGeom prst="straightConnector1">
            <a:avLst/>
          </a:prstGeom>
          <a:noFill/>
          <a:ln cap="flat" cmpd="sng" w="9525">
            <a:solidFill>
              <a:srgbClr val="000000"/>
            </a:solidFill>
            <a:prstDash val="dash"/>
            <a:round/>
            <a:headEnd len="med" w="med" type="none"/>
            <a:tailEnd len="med" w="med" type="none"/>
          </a:ln>
        </p:spPr>
      </p:cxnSp>
      <p:cxnSp>
        <p:nvCxnSpPr>
          <p:cNvPr id="520" name="Google Shape;520;g2734aea2240_0_305"/>
          <p:cNvCxnSpPr/>
          <p:nvPr/>
        </p:nvCxnSpPr>
        <p:spPr>
          <a:xfrm flipH="1">
            <a:off x="6084775" y="2602375"/>
            <a:ext cx="900" cy="848400"/>
          </a:xfrm>
          <a:prstGeom prst="straightConnector1">
            <a:avLst/>
          </a:prstGeom>
          <a:noFill/>
          <a:ln cap="flat" cmpd="sng" w="9525">
            <a:solidFill>
              <a:srgbClr val="000000"/>
            </a:solidFill>
            <a:prstDash val="dash"/>
            <a:round/>
            <a:headEnd len="med" w="med" type="none"/>
            <a:tailEnd len="med" w="med" type="none"/>
          </a:ln>
        </p:spPr>
      </p:cxnSp>
      <p:cxnSp>
        <p:nvCxnSpPr>
          <p:cNvPr id="521" name="Google Shape;521;g2734aea2240_0_305"/>
          <p:cNvCxnSpPr/>
          <p:nvPr/>
        </p:nvCxnSpPr>
        <p:spPr>
          <a:xfrm flipH="1">
            <a:off x="4213525" y="2602375"/>
            <a:ext cx="900" cy="848400"/>
          </a:xfrm>
          <a:prstGeom prst="straightConnector1">
            <a:avLst/>
          </a:prstGeom>
          <a:noFill/>
          <a:ln cap="flat" cmpd="sng" w="9525">
            <a:solidFill>
              <a:srgbClr val="000000"/>
            </a:solidFill>
            <a:prstDash val="dash"/>
            <a:round/>
            <a:headEnd len="med" w="med" type="none"/>
            <a:tailEnd len="med" w="med" type="none"/>
          </a:ln>
        </p:spPr>
      </p:cxnSp>
      <p:sp>
        <p:nvSpPr>
          <p:cNvPr id="522" name="Google Shape;522;g2734aea2240_0_305"/>
          <p:cNvSpPr/>
          <p:nvPr/>
        </p:nvSpPr>
        <p:spPr>
          <a:xfrm>
            <a:off x="7442013" y="3479825"/>
            <a:ext cx="1077300" cy="926400"/>
          </a:xfrm>
          <a:prstGeom prst="hexagon">
            <a:avLst>
              <a:gd fmla="val 25000" name="adj"/>
              <a:gd fmla="val 115470" name="vf"/>
            </a:avLst>
          </a:pr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523" name="Google Shape;523;g2734aea2240_0_305"/>
          <p:cNvSpPr/>
          <p:nvPr/>
        </p:nvSpPr>
        <p:spPr>
          <a:xfrm>
            <a:off x="7550925" y="3568325"/>
            <a:ext cx="859500" cy="749400"/>
          </a:xfrm>
          <a:prstGeom prst="hexagon">
            <a:avLst>
              <a:gd fmla="val 25000" name="adj"/>
              <a:gd fmla="val 115470" name="vf"/>
            </a:avLst>
          </a:prstGeom>
          <a:solidFill>
            <a:srgbClr val="FFFFFF"/>
          </a:solidFill>
          <a:ln cap="flat" cmpd="sng" w="9525">
            <a:solidFill>
              <a:srgbClr val="F3F3F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a:solidFill>
                  <a:srgbClr val="980000"/>
                </a:solidFill>
                <a:latin typeface="Trebuchet MS"/>
                <a:ea typeface="Trebuchet MS"/>
                <a:cs typeface="Trebuchet MS"/>
                <a:sym typeface="Trebuchet MS"/>
              </a:rPr>
              <a:t>6</a:t>
            </a:r>
            <a:endParaRPr b="1">
              <a:solidFill>
                <a:srgbClr val="980000"/>
              </a:solidFill>
              <a:latin typeface="Trebuchet MS"/>
              <a:ea typeface="Trebuchet MS"/>
              <a:cs typeface="Trebuchet MS"/>
              <a:sym typeface="Trebuchet MS"/>
            </a:endParaRPr>
          </a:p>
        </p:txBody>
      </p:sp>
      <p:sp>
        <p:nvSpPr>
          <p:cNvPr id="524" name="Google Shape;524;g2734aea2240_0_305"/>
          <p:cNvSpPr/>
          <p:nvPr/>
        </p:nvSpPr>
        <p:spPr>
          <a:xfrm>
            <a:off x="7861275" y="2324925"/>
            <a:ext cx="238800" cy="248400"/>
          </a:xfrm>
          <a:prstGeom prst="ellipse">
            <a:avLst/>
          </a:prstGeom>
          <a:solidFill>
            <a:srgbClr val="980000"/>
          </a:solidFill>
          <a:ln cap="flat" cmpd="sng" w="762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rgbClr val="980000"/>
              </a:solidFill>
              <a:latin typeface="Trebuchet MS"/>
              <a:ea typeface="Trebuchet MS"/>
              <a:cs typeface="Trebuchet MS"/>
              <a:sym typeface="Trebuchet MS"/>
            </a:endParaRPr>
          </a:p>
          <a:p>
            <a:pPr indent="0" lvl="0" marL="0" rtl="0" algn="ctr">
              <a:spcBef>
                <a:spcPts val="0"/>
              </a:spcBef>
              <a:spcAft>
                <a:spcPts val="0"/>
              </a:spcAft>
              <a:buNone/>
            </a:pPr>
            <a:r>
              <a:t/>
            </a:r>
            <a:endParaRPr>
              <a:latin typeface="Calibri"/>
              <a:ea typeface="Calibri"/>
              <a:cs typeface="Calibri"/>
              <a:sym typeface="Calibri"/>
            </a:endParaRPr>
          </a:p>
        </p:txBody>
      </p:sp>
      <p:cxnSp>
        <p:nvCxnSpPr>
          <p:cNvPr id="525" name="Google Shape;525;g2734aea2240_0_305"/>
          <p:cNvCxnSpPr/>
          <p:nvPr/>
        </p:nvCxnSpPr>
        <p:spPr>
          <a:xfrm flipH="1">
            <a:off x="7989775" y="2602375"/>
            <a:ext cx="900" cy="848400"/>
          </a:xfrm>
          <a:prstGeom prst="straightConnector1">
            <a:avLst/>
          </a:prstGeom>
          <a:noFill/>
          <a:ln cap="flat" cmpd="sng" w="9525">
            <a:solidFill>
              <a:srgbClr val="000000"/>
            </a:solidFill>
            <a:prstDash val="dash"/>
            <a:round/>
            <a:headEnd len="med" w="med" type="none"/>
            <a:tailEnd len="med" w="med" type="none"/>
          </a:ln>
        </p:spPr>
      </p:cxnSp>
      <p:sp>
        <p:nvSpPr>
          <p:cNvPr id="526" name="Google Shape;526;g2734aea2240_0_305"/>
          <p:cNvSpPr txBox="1"/>
          <p:nvPr/>
        </p:nvSpPr>
        <p:spPr>
          <a:xfrm>
            <a:off x="2346100" y="4927725"/>
            <a:ext cx="1865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solidFill>
                  <a:schemeClr val="dk1"/>
                </a:solidFill>
                <a:latin typeface="Trebuchet MS"/>
                <a:ea typeface="Trebuchet MS"/>
                <a:cs typeface="Trebuchet MS"/>
                <a:sym typeface="Trebuchet MS"/>
              </a:rPr>
              <a:t>Easy-to-Use Database Query</a:t>
            </a:r>
            <a:endParaRPr>
              <a:solidFill>
                <a:schemeClr val="dk1"/>
              </a:solidFill>
              <a:latin typeface="Trebuchet MS"/>
              <a:ea typeface="Trebuchet MS"/>
              <a:cs typeface="Trebuchet MS"/>
              <a:sym typeface="Trebuchet MS"/>
            </a:endParaRPr>
          </a:p>
        </p:txBody>
      </p:sp>
      <p:sp>
        <p:nvSpPr>
          <p:cNvPr id="527" name="Google Shape;527;g2734aea2240_0_305"/>
          <p:cNvSpPr txBox="1"/>
          <p:nvPr/>
        </p:nvSpPr>
        <p:spPr>
          <a:xfrm>
            <a:off x="3281275" y="1628663"/>
            <a:ext cx="18654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solidFill>
                  <a:schemeClr val="dk1"/>
                </a:solidFill>
                <a:latin typeface="Trebuchet MS"/>
                <a:ea typeface="Trebuchet MS"/>
                <a:cs typeface="Trebuchet MS"/>
                <a:sym typeface="Trebuchet MS"/>
              </a:rPr>
              <a:t>Security , Compliance &amp; Monitoring</a:t>
            </a:r>
            <a:endParaRPr>
              <a:solidFill>
                <a:schemeClr val="dk1"/>
              </a:solidFill>
              <a:latin typeface="Trebuchet MS"/>
              <a:ea typeface="Trebuchet MS"/>
              <a:cs typeface="Trebuchet MS"/>
              <a:sym typeface="Trebuchet MS"/>
            </a:endParaRPr>
          </a:p>
        </p:txBody>
      </p:sp>
      <p:sp>
        <p:nvSpPr>
          <p:cNvPr id="528" name="Google Shape;528;g2734aea2240_0_305"/>
          <p:cNvSpPr txBox="1"/>
          <p:nvPr/>
        </p:nvSpPr>
        <p:spPr>
          <a:xfrm>
            <a:off x="4216900" y="4927713"/>
            <a:ext cx="1865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solidFill>
                  <a:schemeClr val="dk1"/>
                </a:solidFill>
                <a:latin typeface="Trebuchet MS"/>
                <a:ea typeface="Trebuchet MS"/>
                <a:cs typeface="Trebuchet MS"/>
                <a:sym typeface="Trebuchet MS"/>
              </a:rPr>
              <a:t>Cost-Effective Replica Query Engine</a:t>
            </a:r>
            <a:endParaRPr>
              <a:solidFill>
                <a:schemeClr val="dk1"/>
              </a:solidFill>
              <a:latin typeface="Trebuchet MS"/>
              <a:ea typeface="Trebuchet MS"/>
              <a:cs typeface="Trebuchet MS"/>
              <a:sym typeface="Trebuchet MS"/>
            </a:endParaRPr>
          </a:p>
        </p:txBody>
      </p:sp>
      <p:sp>
        <p:nvSpPr>
          <p:cNvPr id="529" name="Google Shape;529;g2734aea2240_0_305"/>
          <p:cNvSpPr txBox="1"/>
          <p:nvPr/>
        </p:nvSpPr>
        <p:spPr>
          <a:xfrm>
            <a:off x="5142975" y="1781063"/>
            <a:ext cx="1865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solidFill>
                  <a:schemeClr val="dk1"/>
                </a:solidFill>
                <a:latin typeface="Trebuchet MS"/>
                <a:ea typeface="Trebuchet MS"/>
                <a:cs typeface="Trebuchet MS"/>
                <a:sym typeface="Trebuchet MS"/>
              </a:rPr>
              <a:t>Data Management and Analytics</a:t>
            </a:r>
            <a:endParaRPr>
              <a:solidFill>
                <a:schemeClr val="dk1"/>
              </a:solidFill>
              <a:latin typeface="Trebuchet MS"/>
              <a:ea typeface="Trebuchet MS"/>
              <a:cs typeface="Trebuchet MS"/>
              <a:sym typeface="Trebuchet MS"/>
            </a:endParaRPr>
          </a:p>
        </p:txBody>
      </p:sp>
      <p:sp>
        <p:nvSpPr>
          <p:cNvPr id="530" name="Google Shape;530;g2734aea2240_0_305"/>
          <p:cNvSpPr txBox="1"/>
          <p:nvPr/>
        </p:nvSpPr>
        <p:spPr>
          <a:xfrm>
            <a:off x="6075500" y="4927713"/>
            <a:ext cx="1865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solidFill>
                  <a:schemeClr val="dk1"/>
                </a:solidFill>
                <a:latin typeface="Trebuchet MS"/>
                <a:ea typeface="Trebuchet MS"/>
                <a:cs typeface="Trebuchet MS"/>
                <a:sym typeface="Trebuchet MS"/>
              </a:rPr>
              <a:t>High Availability and Durability</a:t>
            </a:r>
            <a:endParaRPr>
              <a:solidFill>
                <a:schemeClr val="dk1"/>
              </a:solidFill>
              <a:latin typeface="Trebuchet MS"/>
              <a:ea typeface="Trebuchet MS"/>
              <a:cs typeface="Trebuchet MS"/>
              <a:sym typeface="Trebuchet MS"/>
            </a:endParaRPr>
          </a:p>
        </p:txBody>
      </p:sp>
      <p:sp>
        <p:nvSpPr>
          <p:cNvPr id="531" name="Google Shape;531;g2734aea2240_0_305"/>
          <p:cNvSpPr txBox="1"/>
          <p:nvPr/>
        </p:nvSpPr>
        <p:spPr>
          <a:xfrm>
            <a:off x="7047975" y="1825763"/>
            <a:ext cx="1865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solidFill>
                  <a:schemeClr val="dk1"/>
                </a:solidFill>
                <a:latin typeface="Trebuchet MS"/>
                <a:ea typeface="Trebuchet MS"/>
                <a:cs typeface="Trebuchet MS"/>
                <a:sym typeface="Trebuchet MS"/>
              </a:rPr>
              <a:t>Source &amp; Target query engine</a:t>
            </a:r>
            <a:endParaRPr>
              <a:solidFill>
                <a:schemeClr val="dk1"/>
              </a:solidFill>
              <a:latin typeface="Trebuchet MS"/>
              <a:ea typeface="Trebuchet MS"/>
              <a:cs typeface="Trebuchet MS"/>
              <a:sym typeface="Trebuchet MS"/>
            </a:endParaRPr>
          </a:p>
        </p:txBody>
      </p:sp>
      <p:sp>
        <p:nvSpPr>
          <p:cNvPr id="532" name="Google Shape;532;g2734aea2240_0_305"/>
          <p:cNvSpPr/>
          <p:nvPr/>
        </p:nvSpPr>
        <p:spPr>
          <a:xfrm>
            <a:off x="8387188" y="2954925"/>
            <a:ext cx="1077300" cy="926400"/>
          </a:xfrm>
          <a:prstGeom prst="hexagon">
            <a:avLst>
              <a:gd fmla="val 25000" name="adj"/>
              <a:gd fmla="val 115470" name="vf"/>
            </a:avLst>
          </a:pr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533" name="Google Shape;533;g2734aea2240_0_305"/>
          <p:cNvSpPr/>
          <p:nvPr/>
        </p:nvSpPr>
        <p:spPr>
          <a:xfrm>
            <a:off x="8477000" y="3043425"/>
            <a:ext cx="859500" cy="749400"/>
          </a:xfrm>
          <a:prstGeom prst="hexagon">
            <a:avLst>
              <a:gd fmla="val 25000" name="adj"/>
              <a:gd fmla="val 115470" name="vf"/>
            </a:avLst>
          </a:prstGeom>
          <a:solidFill>
            <a:srgbClr val="FFFFFF"/>
          </a:solidFill>
          <a:ln cap="flat" cmpd="sng" w="9525">
            <a:solidFill>
              <a:srgbClr val="F3F3F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US">
                <a:solidFill>
                  <a:srgbClr val="980000"/>
                </a:solidFill>
                <a:latin typeface="Trebuchet MS"/>
                <a:ea typeface="Trebuchet MS"/>
                <a:cs typeface="Trebuchet MS"/>
                <a:sym typeface="Trebuchet MS"/>
              </a:rPr>
              <a:t>7</a:t>
            </a:r>
            <a:endParaRPr b="1">
              <a:solidFill>
                <a:srgbClr val="980000"/>
              </a:solidFill>
              <a:latin typeface="Trebuchet MS"/>
              <a:ea typeface="Trebuchet MS"/>
              <a:cs typeface="Trebuchet MS"/>
              <a:sym typeface="Trebuchet MS"/>
            </a:endParaRPr>
          </a:p>
        </p:txBody>
      </p:sp>
      <p:sp>
        <p:nvSpPr>
          <p:cNvPr id="534" name="Google Shape;534;g2734aea2240_0_305"/>
          <p:cNvSpPr/>
          <p:nvPr/>
        </p:nvSpPr>
        <p:spPr>
          <a:xfrm>
            <a:off x="8806450" y="4741875"/>
            <a:ext cx="238800" cy="248400"/>
          </a:xfrm>
          <a:prstGeom prst="ellipse">
            <a:avLst/>
          </a:prstGeom>
          <a:solidFill>
            <a:srgbClr val="980000"/>
          </a:solidFill>
          <a:ln cap="flat" cmpd="sng" w="762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solidFill>
                <a:srgbClr val="980000"/>
              </a:solidFill>
              <a:latin typeface="Trebuchet MS"/>
              <a:ea typeface="Trebuchet MS"/>
              <a:cs typeface="Trebuchet MS"/>
              <a:sym typeface="Trebuchet MS"/>
            </a:endParaRPr>
          </a:p>
          <a:p>
            <a:pPr indent="0" lvl="0" marL="0" rtl="0" algn="ctr">
              <a:spcBef>
                <a:spcPts val="0"/>
              </a:spcBef>
              <a:spcAft>
                <a:spcPts val="0"/>
              </a:spcAft>
              <a:buNone/>
            </a:pPr>
            <a:r>
              <a:t/>
            </a:r>
            <a:endParaRPr>
              <a:latin typeface="Calibri"/>
              <a:ea typeface="Calibri"/>
              <a:cs typeface="Calibri"/>
              <a:sym typeface="Calibri"/>
            </a:endParaRPr>
          </a:p>
        </p:txBody>
      </p:sp>
      <p:cxnSp>
        <p:nvCxnSpPr>
          <p:cNvPr id="535" name="Google Shape;535;g2734aea2240_0_305"/>
          <p:cNvCxnSpPr/>
          <p:nvPr/>
        </p:nvCxnSpPr>
        <p:spPr>
          <a:xfrm flipH="1">
            <a:off x="8911075" y="3893625"/>
            <a:ext cx="900" cy="848400"/>
          </a:xfrm>
          <a:prstGeom prst="straightConnector1">
            <a:avLst/>
          </a:prstGeom>
          <a:noFill/>
          <a:ln cap="flat" cmpd="sng" w="9525">
            <a:solidFill>
              <a:srgbClr val="000000"/>
            </a:solidFill>
            <a:prstDash val="dash"/>
            <a:round/>
            <a:headEnd len="med" w="med" type="none"/>
            <a:tailEnd len="med" w="med" type="none"/>
          </a:ln>
        </p:spPr>
      </p:cxnSp>
      <p:sp>
        <p:nvSpPr>
          <p:cNvPr id="536" name="Google Shape;536;g2734aea2240_0_305"/>
          <p:cNvSpPr txBox="1"/>
          <p:nvPr/>
        </p:nvSpPr>
        <p:spPr>
          <a:xfrm>
            <a:off x="7980500" y="4927713"/>
            <a:ext cx="18654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solidFill>
                  <a:schemeClr val="dk1"/>
                </a:solidFill>
                <a:latin typeface="Trebuchet MS"/>
                <a:ea typeface="Trebuchet MS"/>
                <a:cs typeface="Trebuchet MS"/>
                <a:sym typeface="Trebuchet MS"/>
              </a:rPr>
              <a:t>Homogenous &amp; Heterogeneous database query</a:t>
            </a:r>
            <a:endParaRPr>
              <a:solidFill>
                <a:schemeClr val="dk1"/>
              </a:solidFill>
              <a:latin typeface="Trebuchet MS"/>
              <a:ea typeface="Trebuchet MS"/>
              <a:cs typeface="Trebuchet MS"/>
              <a:sym typeface="Trebuchet M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3" name="Shape 333"/>
        <p:cNvGrpSpPr/>
        <p:nvPr/>
      </p:nvGrpSpPr>
      <p:grpSpPr>
        <a:xfrm>
          <a:off x="0" y="0"/>
          <a:ext cx="0" cy="0"/>
          <a:chOff x="0" y="0"/>
          <a:chExt cx="0" cy="0"/>
        </a:xfrm>
      </p:grpSpPr>
      <p:sp>
        <p:nvSpPr>
          <p:cNvPr id="334" name="Google Shape;334;g2e230e04533_1_1728"/>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pic>
        <p:nvPicPr>
          <p:cNvPr id="335" name="Google Shape;335;g2e230e04533_1_1728"/>
          <p:cNvPicPr preferRelativeResize="0"/>
          <p:nvPr/>
        </p:nvPicPr>
        <p:blipFill rotWithShape="1">
          <a:blip r:embed="rId3">
            <a:alphaModFix/>
          </a:blip>
          <a:srcRect b="0" l="34608" r="33563" t="5329"/>
          <a:stretch/>
        </p:blipFill>
        <p:spPr>
          <a:xfrm>
            <a:off x="732375" y="805800"/>
            <a:ext cx="1598451" cy="5261851"/>
          </a:xfrm>
          <a:prstGeom prst="rect">
            <a:avLst/>
          </a:prstGeom>
          <a:noFill/>
          <a:ln>
            <a:noFill/>
          </a:ln>
        </p:spPr>
      </p:pic>
      <p:sp>
        <p:nvSpPr>
          <p:cNvPr id="336" name="Google Shape;336;g2e230e04533_1_1728"/>
          <p:cNvSpPr txBox="1"/>
          <p:nvPr/>
        </p:nvSpPr>
        <p:spPr>
          <a:xfrm>
            <a:off x="3461075" y="1086975"/>
            <a:ext cx="5881200" cy="4934100"/>
          </a:xfrm>
          <a:prstGeom prst="rect">
            <a:avLst/>
          </a:prstGeom>
          <a:noFill/>
          <a:ln>
            <a:noFill/>
          </a:ln>
        </p:spPr>
        <p:txBody>
          <a:bodyPr anchorCtr="0" anchor="ctr" bIns="91425" lIns="91425" spcFirstLastPara="1" rIns="91425" wrap="square" tIns="91425">
            <a:noAutofit/>
          </a:bodyPr>
          <a:lstStyle/>
          <a:p>
            <a:pPr indent="-317500" lvl="0" marL="457200" rtl="0" algn="l">
              <a:lnSpc>
                <a:spcPct val="200000"/>
              </a:lnSpc>
              <a:spcBef>
                <a:spcPts val="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By the end of this lesson, you will be able to:</a:t>
            </a:r>
            <a:endParaRPr b="1">
              <a:solidFill>
                <a:schemeClr val="dk1"/>
              </a:solidFill>
              <a:latin typeface="Trebuchet MS"/>
              <a:ea typeface="Trebuchet MS"/>
              <a:cs typeface="Trebuchet MS"/>
              <a:sym typeface="Trebuchet MS"/>
            </a:endParaRPr>
          </a:p>
          <a:p>
            <a:pPr indent="-317500" lvl="0" marL="457200" rtl="0" algn="l">
              <a:lnSpc>
                <a:spcPct val="200000"/>
              </a:lnSpc>
              <a:spcBef>
                <a:spcPts val="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Introduction to AWS </a:t>
            </a:r>
            <a:r>
              <a:rPr b="1" lang="en-US">
                <a:solidFill>
                  <a:schemeClr val="dk1"/>
                </a:solidFill>
                <a:latin typeface="Trebuchet MS"/>
                <a:ea typeface="Trebuchet MS"/>
                <a:cs typeface="Trebuchet MS"/>
                <a:sym typeface="Trebuchet MS"/>
              </a:rPr>
              <a:t>Athena</a:t>
            </a:r>
            <a:endParaRPr b="1">
              <a:solidFill>
                <a:schemeClr val="dk1"/>
              </a:solidFill>
              <a:latin typeface="Trebuchet MS"/>
              <a:ea typeface="Trebuchet MS"/>
              <a:cs typeface="Trebuchet MS"/>
              <a:sym typeface="Trebuchet MS"/>
            </a:endParaRPr>
          </a:p>
          <a:p>
            <a:pPr indent="-317500" lvl="0" marL="457200" rtl="0" algn="l">
              <a:lnSpc>
                <a:spcPct val="200000"/>
              </a:lnSpc>
              <a:spcBef>
                <a:spcPts val="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Athena</a:t>
            </a:r>
            <a:r>
              <a:rPr b="1" lang="en-US">
                <a:solidFill>
                  <a:schemeClr val="dk1"/>
                </a:solidFill>
                <a:latin typeface="Trebuchet MS"/>
                <a:ea typeface="Trebuchet MS"/>
                <a:cs typeface="Trebuchet MS"/>
                <a:sym typeface="Trebuchet MS"/>
              </a:rPr>
              <a:t> Architecture</a:t>
            </a:r>
            <a:endParaRPr b="1">
              <a:solidFill>
                <a:schemeClr val="dk1"/>
              </a:solidFill>
              <a:latin typeface="Trebuchet MS"/>
              <a:ea typeface="Trebuchet MS"/>
              <a:cs typeface="Trebuchet MS"/>
              <a:sym typeface="Trebuchet MS"/>
            </a:endParaRPr>
          </a:p>
          <a:p>
            <a:pPr indent="-317500" lvl="0" marL="457200" rtl="0" algn="l">
              <a:lnSpc>
                <a:spcPct val="200000"/>
              </a:lnSpc>
              <a:spcBef>
                <a:spcPts val="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Athena</a:t>
            </a:r>
            <a:r>
              <a:rPr b="1" lang="en-US">
                <a:solidFill>
                  <a:schemeClr val="dk1"/>
                </a:solidFill>
                <a:latin typeface="Trebuchet MS"/>
                <a:ea typeface="Trebuchet MS"/>
                <a:cs typeface="Trebuchet MS"/>
                <a:sym typeface="Trebuchet MS"/>
              </a:rPr>
              <a:t> Features</a:t>
            </a:r>
            <a:endParaRPr b="1">
              <a:solidFill>
                <a:schemeClr val="dk1"/>
              </a:solidFill>
              <a:latin typeface="Trebuchet MS"/>
              <a:ea typeface="Trebuchet MS"/>
              <a:cs typeface="Trebuchet MS"/>
              <a:sym typeface="Trebuchet MS"/>
            </a:endParaRPr>
          </a:p>
          <a:p>
            <a:pPr indent="-317500" lvl="0" marL="457200" rtl="0" algn="l">
              <a:lnSpc>
                <a:spcPct val="200000"/>
              </a:lnSpc>
              <a:spcBef>
                <a:spcPts val="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Athena</a:t>
            </a:r>
            <a:r>
              <a:rPr b="1" lang="en-US">
                <a:solidFill>
                  <a:schemeClr val="dk1"/>
                </a:solidFill>
                <a:latin typeface="Trebuchet MS"/>
                <a:ea typeface="Trebuchet MS"/>
                <a:cs typeface="Trebuchet MS"/>
                <a:sym typeface="Trebuchet MS"/>
              </a:rPr>
              <a:t> Advantages</a:t>
            </a:r>
            <a:endParaRPr b="1">
              <a:solidFill>
                <a:schemeClr val="dk1"/>
              </a:solidFill>
              <a:latin typeface="Trebuchet MS"/>
              <a:ea typeface="Trebuchet MS"/>
              <a:cs typeface="Trebuchet MS"/>
              <a:sym typeface="Trebuchet MS"/>
            </a:endParaRPr>
          </a:p>
          <a:p>
            <a:pPr indent="-317500" lvl="0" marL="457200" rtl="0" algn="l">
              <a:lnSpc>
                <a:spcPct val="200000"/>
              </a:lnSpc>
              <a:spcBef>
                <a:spcPts val="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Athena</a:t>
            </a:r>
            <a:r>
              <a:rPr b="1" lang="en-US">
                <a:solidFill>
                  <a:schemeClr val="dk1"/>
                </a:solidFill>
                <a:latin typeface="Trebuchet MS"/>
                <a:ea typeface="Trebuchet MS"/>
                <a:cs typeface="Trebuchet MS"/>
                <a:sym typeface="Trebuchet MS"/>
              </a:rPr>
              <a:t> Disadvantages</a:t>
            </a:r>
            <a:endParaRPr b="1">
              <a:solidFill>
                <a:schemeClr val="dk1"/>
              </a:solidFill>
              <a:latin typeface="Trebuchet MS"/>
              <a:ea typeface="Trebuchet MS"/>
              <a:cs typeface="Trebuchet MS"/>
              <a:sym typeface="Trebuchet MS"/>
            </a:endParaRPr>
          </a:p>
        </p:txBody>
      </p:sp>
      <p:cxnSp>
        <p:nvCxnSpPr>
          <p:cNvPr id="337" name="Google Shape;337;g2e230e04533_1_1728"/>
          <p:cNvCxnSpPr/>
          <p:nvPr/>
        </p:nvCxnSpPr>
        <p:spPr>
          <a:xfrm>
            <a:off x="3144175" y="911400"/>
            <a:ext cx="0" cy="5035200"/>
          </a:xfrm>
          <a:prstGeom prst="straightConnector1">
            <a:avLst/>
          </a:prstGeom>
          <a:noFill/>
          <a:ln cap="flat" cmpd="sng" w="9525">
            <a:solidFill>
              <a:srgbClr val="000000"/>
            </a:solidFill>
            <a:prstDash val="solid"/>
            <a:miter lim="800000"/>
            <a:headEnd len="sm" w="sm" type="none"/>
            <a:tailEnd len="sm" w="sm" type="none"/>
          </a:ln>
        </p:spPr>
      </p:cxnSp>
      <p:sp>
        <p:nvSpPr>
          <p:cNvPr id="338" name="Google Shape;338;g2e230e04533_1_1728"/>
          <p:cNvSpPr/>
          <p:nvPr/>
        </p:nvSpPr>
        <p:spPr>
          <a:xfrm rot="-5400000">
            <a:off x="955808" y="3151948"/>
            <a:ext cx="3496500" cy="5541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3600"/>
              <a:buFont typeface="Arial"/>
              <a:buNone/>
            </a:pPr>
            <a:r>
              <a:rPr b="1" i="0" lang="en-US" sz="3600" u="none" cap="none" strike="noStrike">
                <a:solidFill>
                  <a:srgbClr val="000000"/>
                </a:solidFill>
                <a:latin typeface="Trebuchet MS"/>
                <a:ea typeface="Trebuchet MS"/>
                <a:cs typeface="Trebuchet MS"/>
                <a:sym typeface="Trebuchet MS"/>
              </a:rPr>
              <a:t>AGENDA</a:t>
            </a:r>
            <a:r>
              <a:rPr b="0" i="0" lang="en-US" sz="3600" u="none" cap="none" strike="noStrike">
                <a:solidFill>
                  <a:srgbClr val="000000"/>
                </a:solidFill>
                <a:latin typeface="Trebuchet MS"/>
                <a:ea typeface="Trebuchet MS"/>
                <a:cs typeface="Trebuchet MS"/>
                <a:sym typeface="Trebuchet MS"/>
              </a:rPr>
              <a:t> </a:t>
            </a:r>
            <a:endParaRPr b="0" i="0" sz="1400" u="none" cap="none" strike="noStrike">
              <a:solidFill>
                <a:srgbClr val="000000"/>
              </a:solidFill>
              <a:latin typeface="Trebuchet MS"/>
              <a:ea typeface="Trebuchet MS"/>
              <a:cs typeface="Trebuchet MS"/>
              <a:sym typeface="Trebuchet M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pic>
        <p:nvPicPr>
          <p:cNvPr id="542" name="Google Shape;542;p35"/>
          <p:cNvPicPr preferRelativeResize="0"/>
          <p:nvPr/>
        </p:nvPicPr>
        <p:blipFill rotWithShape="1">
          <a:blip r:embed="rId3">
            <a:alphaModFix/>
          </a:blip>
          <a:srcRect b="0" l="0" r="0" t="27346"/>
          <a:stretch/>
        </p:blipFill>
        <p:spPr>
          <a:xfrm>
            <a:off x="0" y="0"/>
            <a:ext cx="12487024" cy="7191724"/>
          </a:xfrm>
          <a:prstGeom prst="rect">
            <a:avLst/>
          </a:prstGeom>
          <a:noFill/>
          <a:ln>
            <a:noFill/>
          </a:ln>
        </p:spPr>
      </p:pic>
      <p:sp>
        <p:nvSpPr>
          <p:cNvPr id="543" name="Google Shape;543;p35"/>
          <p:cNvSpPr/>
          <p:nvPr/>
        </p:nvSpPr>
        <p:spPr>
          <a:xfrm>
            <a:off x="75" y="0"/>
            <a:ext cx="12486900" cy="7191600"/>
          </a:xfrm>
          <a:prstGeom prst="rect">
            <a:avLst/>
          </a:prstGeom>
          <a:solidFill>
            <a:srgbClr val="00070A">
              <a:alpha val="50588"/>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35"/>
          <p:cNvSpPr/>
          <p:nvPr/>
        </p:nvSpPr>
        <p:spPr>
          <a:xfrm>
            <a:off x="1346200" y="2336800"/>
            <a:ext cx="10845900" cy="2336700"/>
          </a:xfrm>
          <a:prstGeom prst="rect">
            <a:avLst/>
          </a:prstGeom>
          <a:solidFill>
            <a:srgbClr val="000000">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45" name="Google Shape;545;p35"/>
          <p:cNvSpPr/>
          <p:nvPr/>
        </p:nvSpPr>
        <p:spPr>
          <a:xfrm>
            <a:off x="4902200" y="-1"/>
            <a:ext cx="2387700" cy="2535600"/>
          </a:xfrm>
          <a:prstGeom prst="rect">
            <a:avLst/>
          </a:prstGeom>
          <a:solidFill>
            <a:srgbClr val="990000">
              <a:alpha val="74901"/>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46" name="Google Shape;546;p35"/>
          <p:cNvSpPr/>
          <p:nvPr/>
        </p:nvSpPr>
        <p:spPr>
          <a:xfrm>
            <a:off x="1505857" y="4327071"/>
            <a:ext cx="1001400" cy="667800"/>
          </a:xfrm>
          <a:prstGeom prst="rect">
            <a:avLst/>
          </a:prstGeom>
          <a:solidFill>
            <a:srgbClr val="990000">
              <a:alpha val="74901"/>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47" name="Google Shape;547;p35"/>
          <p:cNvSpPr/>
          <p:nvPr/>
        </p:nvSpPr>
        <p:spPr>
          <a:xfrm>
            <a:off x="1505857" y="5088618"/>
            <a:ext cx="1001400" cy="2694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48" name="Google Shape;548;p35"/>
          <p:cNvSpPr txBox="1"/>
          <p:nvPr/>
        </p:nvSpPr>
        <p:spPr>
          <a:xfrm>
            <a:off x="2414435" y="2751894"/>
            <a:ext cx="7363200" cy="13542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8800"/>
              <a:buFont typeface="Arial"/>
              <a:buNone/>
            </a:pPr>
            <a:r>
              <a:rPr b="1" i="0" lang="en-US" sz="8800" u="none" cap="none" strike="noStrike">
                <a:solidFill>
                  <a:schemeClr val="lt1"/>
                </a:solidFill>
                <a:latin typeface="Century Gothic"/>
                <a:ea typeface="Century Gothic"/>
                <a:cs typeface="Century Gothic"/>
                <a:sym typeface="Century Gothic"/>
              </a:rPr>
              <a:t>THANK </a:t>
            </a:r>
            <a:r>
              <a:rPr b="0" i="0" lang="en-US" sz="8800" u="none" cap="none" strike="noStrike">
                <a:solidFill>
                  <a:schemeClr val="lt1"/>
                </a:solidFill>
                <a:latin typeface="Century Gothic"/>
                <a:ea typeface="Century Gothic"/>
                <a:cs typeface="Century Gothic"/>
                <a:sym typeface="Century Gothic"/>
              </a:rPr>
              <a:t>YOU</a:t>
            </a:r>
            <a:endParaRPr b="0" i="0" sz="1400" u="none" cap="none" strike="noStrike">
              <a:solidFill>
                <a:srgbClr val="000000"/>
              </a:solidFill>
              <a:latin typeface="Arial"/>
              <a:ea typeface="Arial"/>
              <a:cs typeface="Arial"/>
              <a:sym typeface="Arial"/>
            </a:endParaRPr>
          </a:p>
        </p:txBody>
      </p:sp>
      <p:sp>
        <p:nvSpPr>
          <p:cNvPr id="549" name="Google Shape;549;p35"/>
          <p:cNvSpPr/>
          <p:nvPr/>
        </p:nvSpPr>
        <p:spPr>
          <a:xfrm>
            <a:off x="9492343" y="3820775"/>
            <a:ext cx="2387700" cy="2535600"/>
          </a:xfrm>
          <a:prstGeom prst="rect">
            <a:avLst/>
          </a:prstGeom>
          <a:solidFill>
            <a:srgbClr val="990000">
              <a:alpha val="74901"/>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2e230e04533_1_1746"/>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344" name="Google Shape;344;g2e230e04533_1_1746"/>
          <p:cNvSpPr/>
          <p:nvPr/>
        </p:nvSpPr>
        <p:spPr>
          <a:xfrm>
            <a:off x="1003300" y="669600"/>
            <a:ext cx="9924900" cy="5541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1100"/>
              <a:buFont typeface="Arial"/>
              <a:buNone/>
            </a:pPr>
            <a:r>
              <a:rPr b="1" lang="en-US" sz="3000">
                <a:solidFill>
                  <a:schemeClr val="dk1"/>
                </a:solidFill>
                <a:latin typeface="Trebuchet MS"/>
                <a:ea typeface="Trebuchet MS"/>
                <a:cs typeface="Trebuchet MS"/>
                <a:sym typeface="Trebuchet MS"/>
              </a:rPr>
              <a:t>AWS </a:t>
            </a:r>
            <a:r>
              <a:rPr b="1" lang="en-US" sz="3000">
                <a:solidFill>
                  <a:schemeClr val="dk1"/>
                </a:solidFill>
                <a:latin typeface="Trebuchet MS"/>
                <a:ea typeface="Trebuchet MS"/>
                <a:cs typeface="Trebuchet MS"/>
                <a:sym typeface="Trebuchet MS"/>
              </a:rPr>
              <a:t>Athena</a:t>
            </a:r>
            <a:endParaRPr b="1" sz="3000">
              <a:solidFill>
                <a:schemeClr val="dk1"/>
              </a:solidFill>
              <a:latin typeface="Trebuchet MS"/>
              <a:ea typeface="Trebuchet MS"/>
              <a:cs typeface="Trebuchet MS"/>
              <a:sym typeface="Trebuchet MS"/>
            </a:endParaRPr>
          </a:p>
        </p:txBody>
      </p:sp>
      <p:sp>
        <p:nvSpPr>
          <p:cNvPr id="345" name="Google Shape;345;g2e230e04533_1_1746"/>
          <p:cNvSpPr txBox="1"/>
          <p:nvPr/>
        </p:nvSpPr>
        <p:spPr>
          <a:xfrm>
            <a:off x="1009150" y="1537800"/>
            <a:ext cx="10383600" cy="2792100"/>
          </a:xfrm>
          <a:prstGeom prst="rect">
            <a:avLst/>
          </a:prstGeom>
          <a:noFill/>
          <a:ln>
            <a:noFill/>
          </a:ln>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Clr>
                <a:schemeClr val="dk1"/>
              </a:buClr>
              <a:buSzPts val="1400"/>
              <a:buFont typeface="Trebuchet MS"/>
              <a:buChar char="●"/>
            </a:pPr>
            <a:r>
              <a:rPr lang="en-US">
                <a:solidFill>
                  <a:schemeClr val="dk1"/>
                </a:solidFill>
                <a:latin typeface="Trebuchet MS"/>
                <a:ea typeface="Trebuchet MS"/>
                <a:cs typeface="Trebuchet MS"/>
                <a:sym typeface="Trebuchet MS"/>
              </a:rPr>
              <a:t>AWS Athena is a serverless interactive query service that enables normal SQL data analysis in Amazon S3.</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0"/>
              </a:spcAft>
              <a:buClr>
                <a:schemeClr val="dk1"/>
              </a:buClr>
              <a:buSzPts val="1400"/>
              <a:buFont typeface="Trebuchet MS"/>
              <a:buChar char="●"/>
            </a:pPr>
            <a:r>
              <a:rPr lang="en-US">
                <a:solidFill>
                  <a:schemeClr val="dk1"/>
                </a:solidFill>
                <a:latin typeface="Trebuchet MS"/>
                <a:ea typeface="Trebuchet MS"/>
                <a:cs typeface="Trebuchet MS"/>
                <a:sym typeface="Trebuchet MS"/>
              </a:rPr>
              <a:t>Athena is based on Presto, a distributed SQL query engine, and it can query data in Amazon S3 fast using conventional SQL syntax.</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0"/>
              </a:spcAft>
              <a:buClr>
                <a:schemeClr val="dk1"/>
              </a:buClr>
              <a:buSzPts val="1400"/>
              <a:buFont typeface="Trebuchet MS"/>
              <a:buChar char="●"/>
            </a:pPr>
            <a:r>
              <a:rPr lang="en-US">
                <a:solidFill>
                  <a:schemeClr val="dk1"/>
                </a:solidFill>
                <a:latin typeface="Trebuchet MS"/>
                <a:ea typeface="Trebuchet MS"/>
                <a:cs typeface="Trebuchet MS"/>
                <a:sym typeface="Trebuchet MS"/>
              </a:rPr>
              <a:t>There is no infrastructure to handle with Athena, so you can focus on analyzing data at scale. To have more idea of AWS Ethena, let us understand the architecture first.</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0"/>
              </a:spcAft>
              <a:buClr>
                <a:schemeClr val="dk1"/>
              </a:buClr>
              <a:buSzPts val="1400"/>
              <a:buFont typeface="Trebuchet MS"/>
              <a:buChar char="●"/>
            </a:pPr>
            <a:r>
              <a:rPr lang="en-US">
                <a:solidFill>
                  <a:schemeClr val="dk1"/>
                </a:solidFill>
                <a:latin typeface="Trebuchet MS"/>
                <a:ea typeface="Trebuchet MS"/>
                <a:cs typeface="Trebuchet MS"/>
                <a:sym typeface="Trebuchet MS"/>
              </a:rPr>
              <a:t>Amazon Athena is an interactive query service that makes it possible to use normal SQL to evaluate data in Amazon S3. You can also point your AWS Athena to any other database and query it with standard SQL.</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1000"/>
              </a:spcAft>
              <a:buClr>
                <a:schemeClr val="dk1"/>
              </a:buClr>
              <a:buSzPts val="1400"/>
              <a:buFont typeface="Trebuchet MS"/>
              <a:buChar char="●"/>
            </a:pPr>
            <a:r>
              <a:rPr lang="en-US">
                <a:solidFill>
                  <a:schemeClr val="dk1"/>
                </a:solidFill>
                <a:latin typeface="Trebuchet MS"/>
                <a:ea typeface="Trebuchet MS"/>
                <a:cs typeface="Trebuchet MS"/>
                <a:sym typeface="Trebuchet MS"/>
              </a:rPr>
              <a:t>An interactive query service that makes it easy to analyze data directly in Amazon S3 and other data sources using SQL.</a:t>
            </a:r>
            <a:endParaRPr>
              <a:solidFill>
                <a:schemeClr val="dk1"/>
              </a:solidFill>
              <a:latin typeface="Trebuchet MS"/>
              <a:ea typeface="Trebuchet MS"/>
              <a:cs typeface="Trebuchet MS"/>
              <a:sym typeface="Trebuchet M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g2734aea2240_0_3"/>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351" name="Google Shape;351;g2734aea2240_0_3"/>
          <p:cNvSpPr/>
          <p:nvPr/>
        </p:nvSpPr>
        <p:spPr>
          <a:xfrm>
            <a:off x="1003300" y="669600"/>
            <a:ext cx="9924900" cy="5541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1100"/>
              <a:buFont typeface="Arial"/>
              <a:buNone/>
            </a:pPr>
            <a:r>
              <a:rPr b="1" lang="en-US" sz="3000">
                <a:solidFill>
                  <a:schemeClr val="dk1"/>
                </a:solidFill>
                <a:latin typeface="Trebuchet MS"/>
                <a:ea typeface="Trebuchet MS"/>
                <a:cs typeface="Trebuchet MS"/>
                <a:sym typeface="Trebuchet MS"/>
              </a:rPr>
              <a:t>AWS </a:t>
            </a:r>
            <a:r>
              <a:rPr b="1" lang="en-US" sz="3000">
                <a:solidFill>
                  <a:schemeClr val="dk1"/>
                </a:solidFill>
                <a:latin typeface="Trebuchet MS"/>
                <a:ea typeface="Trebuchet MS"/>
                <a:cs typeface="Trebuchet MS"/>
                <a:sym typeface="Trebuchet MS"/>
              </a:rPr>
              <a:t>Athena</a:t>
            </a:r>
            <a:r>
              <a:rPr b="1" lang="en-US" sz="3000">
                <a:solidFill>
                  <a:schemeClr val="dk1"/>
                </a:solidFill>
                <a:latin typeface="Trebuchet MS"/>
                <a:ea typeface="Trebuchet MS"/>
                <a:cs typeface="Trebuchet MS"/>
                <a:sym typeface="Trebuchet MS"/>
              </a:rPr>
              <a:t> Architecture</a:t>
            </a:r>
            <a:endParaRPr b="1" sz="3000">
              <a:solidFill>
                <a:schemeClr val="dk1"/>
              </a:solidFill>
              <a:latin typeface="Trebuchet MS"/>
              <a:ea typeface="Trebuchet MS"/>
              <a:cs typeface="Trebuchet MS"/>
              <a:sym typeface="Trebuchet MS"/>
            </a:endParaRPr>
          </a:p>
        </p:txBody>
      </p:sp>
      <p:sp>
        <p:nvSpPr>
          <p:cNvPr id="352" name="Google Shape;352;g2734aea2240_0_3"/>
          <p:cNvSpPr txBox="1"/>
          <p:nvPr/>
        </p:nvSpPr>
        <p:spPr>
          <a:xfrm>
            <a:off x="1009150" y="1537800"/>
            <a:ext cx="10383600" cy="2792100"/>
          </a:xfrm>
          <a:prstGeom prst="rect">
            <a:avLst/>
          </a:prstGeom>
          <a:noFill/>
          <a:ln>
            <a:noFill/>
          </a:ln>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Clr>
                <a:schemeClr val="dk1"/>
              </a:buClr>
              <a:buSzPts val="1400"/>
              <a:buFont typeface="Trebuchet MS"/>
              <a:buChar char="●"/>
            </a:pPr>
            <a:r>
              <a:rPr lang="en-US">
                <a:solidFill>
                  <a:schemeClr val="dk1"/>
                </a:solidFill>
                <a:latin typeface="Trebuchet MS"/>
                <a:ea typeface="Trebuchet MS"/>
                <a:cs typeface="Trebuchet MS"/>
                <a:sym typeface="Trebuchet MS"/>
              </a:rPr>
              <a:t>Apache Presto, an open-source distributed SQL query engine, serves as the foundation for Athena.</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0"/>
              </a:spcAft>
              <a:buClr>
                <a:schemeClr val="dk1"/>
              </a:buClr>
              <a:buSzPts val="1400"/>
              <a:buFont typeface="Trebuchet MS"/>
              <a:buChar char="●"/>
            </a:pPr>
            <a:r>
              <a:rPr lang="en-US">
                <a:solidFill>
                  <a:schemeClr val="dk1"/>
                </a:solidFill>
                <a:latin typeface="Trebuchet MS"/>
                <a:ea typeface="Trebuchet MS"/>
                <a:cs typeface="Trebuchet MS"/>
                <a:sym typeface="Trebuchet MS"/>
              </a:rPr>
              <a:t>When a query is submitted by a user, Athena generates a query plan and sends it to Presto for execution. Presto then distributes the query over numerous cluster nodes for parallel processing.</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0"/>
              </a:spcAft>
              <a:buClr>
                <a:schemeClr val="dk1"/>
              </a:buClr>
              <a:buSzPts val="1400"/>
              <a:buFont typeface="Trebuchet MS"/>
              <a:buChar char="●"/>
            </a:pPr>
            <a:r>
              <a:rPr lang="en-US">
                <a:solidFill>
                  <a:schemeClr val="dk1"/>
                </a:solidFill>
                <a:latin typeface="Trebuchet MS"/>
                <a:ea typeface="Trebuchet MS"/>
                <a:cs typeface="Trebuchet MS"/>
                <a:sym typeface="Trebuchet MS"/>
              </a:rPr>
              <a:t>The results are subsequently compiled and presented to the user. Athena stores table and partition metadata in a controlled Hive metastore.</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0"/>
              </a:spcAft>
              <a:buClr>
                <a:schemeClr val="dk1"/>
              </a:buClr>
              <a:buSzPts val="1400"/>
              <a:buFont typeface="Trebuchet MS"/>
              <a:buChar char="●"/>
            </a:pPr>
            <a:r>
              <a:rPr lang="en-US">
                <a:solidFill>
                  <a:schemeClr val="dk1"/>
                </a:solidFill>
                <a:latin typeface="Trebuchet MS"/>
                <a:ea typeface="Trebuchet MS"/>
                <a:cs typeface="Trebuchet MS"/>
                <a:sym typeface="Trebuchet MS"/>
              </a:rPr>
              <a:t>When a query is run, Athena gets the metadata from the metastore to establish the data’s location and format.</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1000"/>
              </a:spcAft>
              <a:buClr>
                <a:schemeClr val="dk1"/>
              </a:buClr>
              <a:buSzPts val="1400"/>
              <a:buFont typeface="Trebuchet MS"/>
              <a:buChar char="●"/>
            </a:pPr>
            <a:r>
              <a:rPr lang="en-US">
                <a:solidFill>
                  <a:schemeClr val="dk1"/>
                </a:solidFill>
                <a:latin typeface="Trebuchet MS"/>
                <a:ea typeface="Trebuchet MS"/>
                <a:cs typeface="Trebuchet MS"/>
                <a:sym typeface="Trebuchet MS"/>
              </a:rPr>
              <a:t>Athena also interfaces with AWS Glue, a fully managed extract, transform, and load (ETL) service, allowing customers to create and manage data catalogs and ETL processes. Furthermore, we will go through the various components of AWS Athena.</a:t>
            </a:r>
            <a:endParaRPr>
              <a:solidFill>
                <a:schemeClr val="dk1"/>
              </a:solidFill>
              <a:latin typeface="Trebuchet MS"/>
              <a:ea typeface="Trebuchet MS"/>
              <a:cs typeface="Trebuchet MS"/>
              <a:sym typeface="Trebuchet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g2734aea2240_0_11"/>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358" name="Google Shape;358;g2734aea2240_0_11"/>
          <p:cNvSpPr/>
          <p:nvPr/>
        </p:nvSpPr>
        <p:spPr>
          <a:xfrm>
            <a:off x="1003300" y="669600"/>
            <a:ext cx="9924900" cy="5541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1100"/>
              <a:buFont typeface="Arial"/>
              <a:buNone/>
            </a:pPr>
            <a:r>
              <a:rPr b="1" lang="en-US" sz="3000">
                <a:solidFill>
                  <a:schemeClr val="dk1"/>
                </a:solidFill>
                <a:latin typeface="Trebuchet MS"/>
                <a:ea typeface="Trebuchet MS"/>
                <a:cs typeface="Trebuchet MS"/>
                <a:sym typeface="Trebuchet MS"/>
              </a:rPr>
              <a:t>AWS </a:t>
            </a:r>
            <a:r>
              <a:rPr b="1" lang="en-US" sz="3000">
                <a:solidFill>
                  <a:schemeClr val="dk1"/>
                </a:solidFill>
                <a:latin typeface="Trebuchet MS"/>
                <a:ea typeface="Trebuchet MS"/>
                <a:cs typeface="Trebuchet MS"/>
                <a:sym typeface="Trebuchet MS"/>
              </a:rPr>
              <a:t>Athena</a:t>
            </a:r>
            <a:r>
              <a:rPr b="1" lang="en-US" sz="3000">
                <a:solidFill>
                  <a:schemeClr val="dk1"/>
                </a:solidFill>
                <a:latin typeface="Trebuchet MS"/>
                <a:ea typeface="Trebuchet MS"/>
                <a:cs typeface="Trebuchet MS"/>
                <a:sym typeface="Trebuchet MS"/>
              </a:rPr>
              <a:t> Architecture</a:t>
            </a:r>
            <a:endParaRPr b="1" sz="3000">
              <a:solidFill>
                <a:schemeClr val="dk1"/>
              </a:solidFill>
              <a:latin typeface="Trebuchet MS"/>
              <a:ea typeface="Trebuchet MS"/>
              <a:cs typeface="Trebuchet MS"/>
              <a:sym typeface="Trebuchet MS"/>
            </a:endParaRPr>
          </a:p>
        </p:txBody>
      </p:sp>
      <p:pic>
        <p:nvPicPr>
          <p:cNvPr id="359" name="Google Shape;359;g2734aea2240_0_11"/>
          <p:cNvPicPr preferRelativeResize="0"/>
          <p:nvPr/>
        </p:nvPicPr>
        <p:blipFill rotWithShape="1">
          <a:blip r:embed="rId3">
            <a:alphaModFix/>
          </a:blip>
          <a:srcRect b="0" l="6209" r="9302" t="10865"/>
          <a:stretch/>
        </p:blipFill>
        <p:spPr>
          <a:xfrm>
            <a:off x="2887850" y="1223700"/>
            <a:ext cx="6887849" cy="51597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g2734aea2240_0_18"/>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365" name="Google Shape;365;g2734aea2240_0_18"/>
          <p:cNvSpPr/>
          <p:nvPr/>
        </p:nvSpPr>
        <p:spPr>
          <a:xfrm>
            <a:off x="1003300" y="669600"/>
            <a:ext cx="9924900" cy="5541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1100"/>
              <a:buFont typeface="Arial"/>
              <a:buNone/>
            </a:pPr>
            <a:r>
              <a:rPr b="1" lang="en-US" sz="3000">
                <a:solidFill>
                  <a:schemeClr val="dk1"/>
                </a:solidFill>
                <a:latin typeface="Trebuchet MS"/>
                <a:ea typeface="Trebuchet MS"/>
                <a:cs typeface="Trebuchet MS"/>
                <a:sym typeface="Trebuchet MS"/>
              </a:rPr>
              <a:t>AWS </a:t>
            </a:r>
            <a:r>
              <a:rPr b="1" lang="en-US" sz="3000">
                <a:solidFill>
                  <a:schemeClr val="dk1"/>
                </a:solidFill>
                <a:latin typeface="Trebuchet MS"/>
                <a:ea typeface="Trebuchet MS"/>
                <a:cs typeface="Trebuchet MS"/>
                <a:sym typeface="Trebuchet MS"/>
              </a:rPr>
              <a:t>Athena</a:t>
            </a:r>
            <a:r>
              <a:rPr b="1" lang="en-US" sz="3000">
                <a:solidFill>
                  <a:schemeClr val="dk1"/>
                </a:solidFill>
                <a:latin typeface="Trebuchet MS"/>
                <a:ea typeface="Trebuchet MS"/>
                <a:cs typeface="Trebuchet MS"/>
                <a:sym typeface="Trebuchet MS"/>
              </a:rPr>
              <a:t> Features</a:t>
            </a:r>
            <a:endParaRPr b="1" sz="3000">
              <a:solidFill>
                <a:schemeClr val="dk1"/>
              </a:solidFill>
              <a:latin typeface="Trebuchet MS"/>
              <a:ea typeface="Trebuchet MS"/>
              <a:cs typeface="Trebuchet MS"/>
              <a:sym typeface="Trebuchet MS"/>
            </a:endParaRPr>
          </a:p>
        </p:txBody>
      </p:sp>
      <p:sp>
        <p:nvSpPr>
          <p:cNvPr id="366" name="Google Shape;366;g2734aea2240_0_18"/>
          <p:cNvSpPr txBox="1"/>
          <p:nvPr/>
        </p:nvSpPr>
        <p:spPr>
          <a:xfrm>
            <a:off x="1009150" y="1537800"/>
            <a:ext cx="10383600" cy="2792100"/>
          </a:xfrm>
          <a:prstGeom prst="rect">
            <a:avLst/>
          </a:prstGeom>
          <a:noFill/>
          <a:ln>
            <a:noFill/>
          </a:ln>
        </p:spPr>
        <p:txBody>
          <a:bodyPr anchorCtr="0" anchor="t" bIns="91425" lIns="91425" spcFirstLastPara="1" rIns="91425" wrap="square" tIns="91425">
            <a:noAutofit/>
          </a:bodyPr>
          <a:lstStyle/>
          <a:p>
            <a:pPr indent="-317500" lvl="0" marL="457200" rtl="0" algn="just">
              <a:lnSpc>
                <a:spcPct val="150000"/>
              </a:lnSpc>
              <a:spcBef>
                <a:spcPts val="100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Serverless architecture:</a:t>
            </a:r>
            <a:r>
              <a:rPr lang="en-US">
                <a:solidFill>
                  <a:schemeClr val="dk1"/>
                </a:solidFill>
                <a:latin typeface="Trebuchet MS"/>
                <a:ea typeface="Trebuchet MS"/>
                <a:cs typeface="Trebuchet MS"/>
                <a:sym typeface="Trebuchet MS"/>
              </a:rPr>
              <a:t> Athena is a fully-managed service that does not require any infrastructure setup, management, or scaling.</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Standard SQL support:</a:t>
            </a:r>
            <a:r>
              <a:rPr lang="en-US">
                <a:solidFill>
                  <a:schemeClr val="dk1"/>
                </a:solidFill>
                <a:latin typeface="Trebuchet MS"/>
                <a:ea typeface="Trebuchet MS"/>
                <a:cs typeface="Trebuchet MS"/>
                <a:sym typeface="Trebuchet MS"/>
              </a:rPr>
              <a:t> Since the Athena supports of ANSI SQL, users can easily query the data in S3 through using their existing SQL knowledge and tools.</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Connection with the AWS ecosystem:</a:t>
            </a:r>
            <a:r>
              <a:rPr lang="en-US">
                <a:solidFill>
                  <a:schemeClr val="dk1"/>
                </a:solidFill>
                <a:latin typeface="Trebuchet MS"/>
                <a:ea typeface="Trebuchet MS"/>
                <a:cs typeface="Trebuchet MS"/>
                <a:sym typeface="Trebuchet MS"/>
              </a:rPr>
              <a:t> Athena interfaces with other AWS services such as Amazon S3, AWS Glue, and AWS Lambda, enabling customers to import and convert data from a variety of sources.</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Cost-effective pricing model:</a:t>
            </a:r>
            <a:r>
              <a:rPr lang="en-US">
                <a:solidFill>
                  <a:schemeClr val="dk1"/>
                </a:solidFill>
                <a:latin typeface="Trebuchet MS"/>
                <a:ea typeface="Trebuchet MS"/>
                <a:cs typeface="Trebuchet MS"/>
                <a:sym typeface="Trebuchet MS"/>
              </a:rPr>
              <a:t> Athena’s pricing approach is cost-effective since it costs customers based on the amount of data scanned by their queries, making it ideal for ad-hoc and exploratory queries.</a:t>
            </a:r>
            <a:endParaRPr>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1000"/>
              </a:spcAft>
              <a:buClr>
                <a:schemeClr val="dk1"/>
              </a:buClr>
              <a:buSzPts val="1400"/>
              <a:buFont typeface="Trebuchet MS"/>
              <a:buChar char="●"/>
            </a:pPr>
            <a:r>
              <a:rPr b="1" lang="en-US">
                <a:solidFill>
                  <a:schemeClr val="dk1"/>
                </a:solidFill>
                <a:latin typeface="Trebuchet MS"/>
                <a:ea typeface="Trebuchet MS"/>
                <a:cs typeface="Trebuchet MS"/>
                <a:sym typeface="Trebuchet MS"/>
              </a:rPr>
              <a:t>Integration with BI tools:</a:t>
            </a:r>
            <a:r>
              <a:rPr lang="en-US">
                <a:solidFill>
                  <a:schemeClr val="dk1"/>
                </a:solidFill>
                <a:latin typeface="Trebuchet MS"/>
                <a:ea typeface="Trebuchet MS"/>
                <a:cs typeface="Trebuchet MS"/>
                <a:sym typeface="Trebuchet MS"/>
              </a:rPr>
              <a:t> Athena provides connectivity with major business intelligence tools like as Tableau, Power BI, and Amazon QuickSight, allowing users to build visualizations and reports.</a:t>
            </a:r>
            <a:endParaRPr>
              <a:solidFill>
                <a:schemeClr val="dk1"/>
              </a:solidFill>
              <a:latin typeface="Trebuchet MS"/>
              <a:ea typeface="Trebuchet MS"/>
              <a:cs typeface="Trebuchet MS"/>
              <a:sym typeface="Trebuchet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g2734aea2240_0_26"/>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372" name="Google Shape;372;g2734aea2240_0_26"/>
          <p:cNvSpPr/>
          <p:nvPr/>
        </p:nvSpPr>
        <p:spPr>
          <a:xfrm>
            <a:off x="1003300" y="669600"/>
            <a:ext cx="9924900" cy="5541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1100"/>
              <a:buFont typeface="Arial"/>
              <a:buNone/>
            </a:pPr>
            <a:r>
              <a:rPr b="1" lang="en-US" sz="3000">
                <a:solidFill>
                  <a:schemeClr val="dk1"/>
                </a:solidFill>
                <a:latin typeface="Trebuchet MS"/>
                <a:ea typeface="Trebuchet MS"/>
                <a:cs typeface="Trebuchet MS"/>
                <a:sym typeface="Trebuchet MS"/>
              </a:rPr>
              <a:t>AWS </a:t>
            </a:r>
            <a:r>
              <a:rPr b="1" lang="en-US" sz="3000">
                <a:solidFill>
                  <a:schemeClr val="dk1"/>
                </a:solidFill>
                <a:latin typeface="Trebuchet MS"/>
                <a:ea typeface="Trebuchet MS"/>
                <a:cs typeface="Trebuchet MS"/>
                <a:sym typeface="Trebuchet MS"/>
              </a:rPr>
              <a:t>Athena</a:t>
            </a:r>
            <a:r>
              <a:rPr b="1" lang="en-US" sz="3000">
                <a:solidFill>
                  <a:schemeClr val="dk1"/>
                </a:solidFill>
                <a:latin typeface="Trebuchet MS"/>
                <a:ea typeface="Trebuchet MS"/>
                <a:cs typeface="Trebuchet MS"/>
                <a:sym typeface="Trebuchet MS"/>
              </a:rPr>
              <a:t> Advantages</a:t>
            </a:r>
            <a:endParaRPr b="1" sz="3000">
              <a:solidFill>
                <a:schemeClr val="dk1"/>
              </a:solidFill>
              <a:latin typeface="Trebuchet MS"/>
              <a:ea typeface="Trebuchet MS"/>
              <a:cs typeface="Trebuchet MS"/>
              <a:sym typeface="Trebuchet MS"/>
            </a:endParaRPr>
          </a:p>
        </p:txBody>
      </p:sp>
      <p:sp>
        <p:nvSpPr>
          <p:cNvPr id="373" name="Google Shape;373;g2734aea2240_0_26"/>
          <p:cNvSpPr txBox="1"/>
          <p:nvPr/>
        </p:nvSpPr>
        <p:spPr>
          <a:xfrm>
            <a:off x="1009150" y="1537800"/>
            <a:ext cx="10383600" cy="2792100"/>
          </a:xfrm>
          <a:prstGeom prst="rect">
            <a:avLst/>
          </a:prstGeom>
          <a:noFill/>
          <a:ln>
            <a:noFill/>
          </a:ln>
        </p:spPr>
        <p:txBody>
          <a:bodyPr anchorCtr="0" anchor="t" bIns="91425" lIns="91425" spcFirstLastPara="1" rIns="91425" wrap="square" tIns="91425">
            <a:noAutofit/>
          </a:bodyPr>
          <a:lstStyle/>
          <a:p>
            <a:pPr indent="-317500" lvl="0" marL="457200" rtl="0" algn="just">
              <a:lnSpc>
                <a:spcPct val="150000"/>
              </a:lnSpc>
              <a:spcBef>
                <a:spcPts val="100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No infrastructure setup: Athena is a serverless service that eliminates the need for users to set up and manage infrastructure, making data querying easier and faster.</a:t>
            </a:r>
            <a:endParaRPr b="1">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Cost-effective: Athena charges customers solely for the quantity of data scanned by their searches, making it an affordable solution for ad hoc and exploratory queries.</a:t>
            </a:r>
            <a:endParaRPr b="1">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Scalability: Athena is a fully-managed service that can automatically scale to accommodate massive amounts of data and queries.</a:t>
            </a:r>
            <a:endParaRPr b="1">
              <a:solidFill>
                <a:schemeClr val="dk1"/>
              </a:solidFill>
              <a:latin typeface="Trebuchet MS"/>
              <a:ea typeface="Trebuchet MS"/>
              <a:cs typeface="Trebuchet MS"/>
              <a:sym typeface="Trebuchet MS"/>
            </a:endParaRPr>
          </a:p>
          <a:p>
            <a:pPr indent="-317500" lvl="0" marL="457200" rtl="0" algn="just">
              <a:lnSpc>
                <a:spcPct val="150000"/>
              </a:lnSpc>
              <a:spcBef>
                <a:spcPts val="1000"/>
              </a:spcBef>
              <a:spcAft>
                <a:spcPts val="1000"/>
              </a:spcAft>
              <a:buClr>
                <a:schemeClr val="dk1"/>
              </a:buClr>
              <a:buSzPts val="1400"/>
              <a:buFont typeface="Trebuchet MS"/>
              <a:buChar char="●"/>
            </a:pPr>
            <a:r>
              <a:rPr b="1" lang="en-US">
                <a:solidFill>
                  <a:schemeClr val="dk1"/>
                </a:solidFill>
                <a:latin typeface="Trebuchet MS"/>
                <a:ea typeface="Trebuchet MS"/>
                <a:cs typeface="Trebuchet MS"/>
                <a:sym typeface="Trebuchet MS"/>
              </a:rPr>
              <a:t>SQL support: Since Athena supports ANSI SQL, users can query data in S3 using their existing SQL knowledge and tools.</a:t>
            </a:r>
            <a:endParaRPr b="1">
              <a:solidFill>
                <a:schemeClr val="dk1"/>
              </a:solidFill>
              <a:latin typeface="Trebuchet MS"/>
              <a:ea typeface="Trebuchet MS"/>
              <a:cs typeface="Trebuchet MS"/>
              <a:sym typeface="Trebuchet M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g2734aea2240_0_34"/>
          <p:cNvSpPr txBox="1"/>
          <p:nvPr>
            <p:ph idx="12" type="sldNum"/>
          </p:nvPr>
        </p:nvSpPr>
        <p:spPr>
          <a:xfrm>
            <a:off x="10792925" y="6371975"/>
            <a:ext cx="1001400" cy="333900"/>
          </a:xfrm>
          <a:prstGeom prst="rect">
            <a:avLst/>
          </a:prstGeom>
          <a:solidFill>
            <a:srgbClr val="990000"/>
          </a:solid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
        <p:nvSpPr>
          <p:cNvPr id="379" name="Google Shape;379;g2734aea2240_0_34"/>
          <p:cNvSpPr/>
          <p:nvPr/>
        </p:nvSpPr>
        <p:spPr>
          <a:xfrm>
            <a:off x="1003300" y="669600"/>
            <a:ext cx="9924900" cy="5541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1100"/>
              <a:buFont typeface="Arial"/>
              <a:buNone/>
            </a:pPr>
            <a:r>
              <a:rPr b="1" lang="en-US" sz="3000">
                <a:solidFill>
                  <a:schemeClr val="dk1"/>
                </a:solidFill>
                <a:latin typeface="Trebuchet MS"/>
                <a:ea typeface="Trebuchet MS"/>
                <a:cs typeface="Trebuchet MS"/>
                <a:sym typeface="Trebuchet MS"/>
              </a:rPr>
              <a:t>AWS </a:t>
            </a:r>
            <a:r>
              <a:rPr b="1" lang="en-US" sz="3000">
                <a:solidFill>
                  <a:schemeClr val="dk1"/>
                </a:solidFill>
                <a:latin typeface="Trebuchet MS"/>
                <a:ea typeface="Trebuchet MS"/>
                <a:cs typeface="Trebuchet MS"/>
                <a:sym typeface="Trebuchet MS"/>
              </a:rPr>
              <a:t>Athena</a:t>
            </a:r>
            <a:r>
              <a:rPr b="1" lang="en-US" sz="3000">
                <a:solidFill>
                  <a:schemeClr val="dk1"/>
                </a:solidFill>
                <a:latin typeface="Trebuchet MS"/>
                <a:ea typeface="Trebuchet MS"/>
                <a:cs typeface="Trebuchet MS"/>
                <a:sym typeface="Trebuchet MS"/>
              </a:rPr>
              <a:t> Disadvantages</a:t>
            </a:r>
            <a:endParaRPr b="1" sz="3000">
              <a:solidFill>
                <a:schemeClr val="dk1"/>
              </a:solidFill>
              <a:latin typeface="Trebuchet MS"/>
              <a:ea typeface="Trebuchet MS"/>
              <a:cs typeface="Trebuchet MS"/>
              <a:sym typeface="Trebuchet MS"/>
            </a:endParaRPr>
          </a:p>
        </p:txBody>
      </p:sp>
      <p:sp>
        <p:nvSpPr>
          <p:cNvPr id="380" name="Google Shape;380;g2734aea2240_0_34"/>
          <p:cNvSpPr txBox="1"/>
          <p:nvPr/>
        </p:nvSpPr>
        <p:spPr>
          <a:xfrm>
            <a:off x="1009150" y="1537800"/>
            <a:ext cx="10383600" cy="2792100"/>
          </a:xfrm>
          <a:prstGeom prst="rect">
            <a:avLst/>
          </a:prstGeom>
          <a:noFill/>
          <a:ln>
            <a:noFill/>
          </a:ln>
        </p:spPr>
        <p:txBody>
          <a:bodyPr anchorCtr="0" anchor="t" bIns="91425" lIns="91425" spcFirstLastPara="1" rIns="91425" wrap="square" tIns="91425">
            <a:noAutofit/>
          </a:bodyPr>
          <a:lstStyle/>
          <a:p>
            <a:pPr indent="-317500" lvl="0" marL="457200" rtl="0" algn="just">
              <a:lnSpc>
                <a:spcPct val="300000"/>
              </a:lnSpc>
              <a:spcBef>
                <a:spcPts val="100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Restricted query performance: The volume of data scanned and the intricacy of the query can limit Athena’s speed, resulting in lengthier query times.</a:t>
            </a:r>
            <a:endParaRPr b="1">
              <a:solidFill>
                <a:schemeClr val="dk1"/>
              </a:solidFill>
              <a:latin typeface="Trebuchet MS"/>
              <a:ea typeface="Trebuchet MS"/>
              <a:cs typeface="Trebuchet MS"/>
              <a:sym typeface="Trebuchet MS"/>
            </a:endParaRPr>
          </a:p>
          <a:p>
            <a:pPr indent="-317500" lvl="0" marL="457200" rtl="0" algn="just">
              <a:lnSpc>
                <a:spcPct val="300000"/>
              </a:lnSpc>
              <a:spcBef>
                <a:spcPts val="1000"/>
              </a:spcBef>
              <a:spcAft>
                <a:spcPts val="0"/>
              </a:spcAft>
              <a:buClr>
                <a:schemeClr val="dk1"/>
              </a:buClr>
              <a:buSzPts val="1400"/>
              <a:buFont typeface="Trebuchet MS"/>
              <a:buChar char="●"/>
            </a:pPr>
            <a:r>
              <a:rPr b="1" lang="en-US">
                <a:solidFill>
                  <a:schemeClr val="dk1"/>
                </a:solidFill>
                <a:latin typeface="Trebuchet MS"/>
                <a:ea typeface="Trebuchet MS"/>
                <a:cs typeface="Trebuchet MS"/>
                <a:sym typeface="Trebuchet MS"/>
              </a:rPr>
              <a:t>No real-time querying: Because Athena is intended for batch processing, it may not be ideal for real-time querying.</a:t>
            </a:r>
            <a:endParaRPr b="1">
              <a:solidFill>
                <a:schemeClr val="dk1"/>
              </a:solidFill>
              <a:latin typeface="Trebuchet MS"/>
              <a:ea typeface="Trebuchet MS"/>
              <a:cs typeface="Trebuchet MS"/>
              <a:sym typeface="Trebuchet MS"/>
            </a:endParaRPr>
          </a:p>
          <a:p>
            <a:pPr indent="-317500" lvl="0" marL="457200" rtl="0" algn="just">
              <a:lnSpc>
                <a:spcPct val="300000"/>
              </a:lnSpc>
              <a:spcBef>
                <a:spcPts val="1000"/>
              </a:spcBef>
              <a:spcAft>
                <a:spcPts val="1000"/>
              </a:spcAft>
              <a:buClr>
                <a:schemeClr val="dk1"/>
              </a:buClr>
              <a:buSzPts val="1400"/>
              <a:buFont typeface="Trebuchet MS"/>
              <a:buChar char="●"/>
            </a:pPr>
            <a:r>
              <a:rPr b="1" lang="en-US">
                <a:solidFill>
                  <a:schemeClr val="dk1"/>
                </a:solidFill>
                <a:latin typeface="Trebuchet MS"/>
                <a:ea typeface="Trebuchet MS"/>
                <a:cs typeface="Trebuchet MS"/>
                <a:sym typeface="Trebuchet MS"/>
              </a:rPr>
              <a:t>Limited data types: In comparison to other database systems, Athena only supports a restricted selection of data types.</a:t>
            </a:r>
            <a:endParaRPr b="1">
              <a:solidFill>
                <a:schemeClr val="dk1"/>
              </a:solidFill>
              <a:latin typeface="Trebuchet MS"/>
              <a:ea typeface="Trebuchet MS"/>
              <a:cs typeface="Trebuchet MS"/>
              <a:sym typeface="Trebuchet M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g2e33374b572_1_546"/>
          <p:cNvSpPr txBox="1"/>
          <p:nvPr>
            <p:ph idx="4294967295" type="title"/>
          </p:nvPr>
        </p:nvSpPr>
        <p:spPr>
          <a:xfrm>
            <a:off x="630000" y="622800"/>
            <a:ext cx="10933500" cy="6096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2400"/>
              <a:buNone/>
            </a:pPr>
            <a:r>
              <a:rPr lang="en-US">
                <a:solidFill>
                  <a:srgbClr val="000000"/>
                </a:solidFill>
              </a:rPr>
              <a:t>QUIZ Time!!</a:t>
            </a:r>
            <a:endParaRPr>
              <a:solidFill>
                <a:srgbClr val="000000"/>
              </a:solidFill>
            </a:endParaRPr>
          </a:p>
        </p:txBody>
      </p:sp>
      <p:sp>
        <p:nvSpPr>
          <p:cNvPr id="387" name="Google Shape;387;g2e33374b572_1_546"/>
          <p:cNvSpPr txBox="1"/>
          <p:nvPr/>
        </p:nvSpPr>
        <p:spPr>
          <a:xfrm>
            <a:off x="630000" y="1432825"/>
            <a:ext cx="5571300" cy="958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b="1" lang="en-US">
                <a:solidFill>
                  <a:schemeClr val="dk1"/>
                </a:solidFill>
                <a:latin typeface="Trebuchet MS"/>
                <a:ea typeface="Trebuchet MS"/>
                <a:cs typeface="Trebuchet MS"/>
                <a:sym typeface="Trebuchet MS"/>
              </a:rPr>
              <a:t>What is AWS Athena primarily used for?</a:t>
            </a:r>
            <a:endParaRPr b="1">
              <a:solidFill>
                <a:schemeClr val="dk1"/>
              </a:solidFill>
              <a:latin typeface="Trebuchet MS"/>
              <a:ea typeface="Trebuchet MS"/>
              <a:cs typeface="Trebuchet MS"/>
              <a:sym typeface="Trebuchet MS"/>
            </a:endParaRPr>
          </a:p>
          <a:p>
            <a:pPr indent="0" lvl="0" marL="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a:p>
            <a:pPr indent="0" lvl="0" marL="0" marR="0" rtl="0" algn="l">
              <a:lnSpc>
                <a:spcPct val="90000"/>
              </a:lnSpc>
              <a:spcBef>
                <a:spcPts val="750"/>
              </a:spcBef>
              <a:spcAft>
                <a:spcPts val="0"/>
              </a:spcAft>
              <a:buClr>
                <a:schemeClr val="dk1"/>
              </a:buClr>
              <a:buSzPts val="1100"/>
              <a:buFont typeface="Arial"/>
              <a:buNone/>
            </a:pPr>
            <a:r>
              <a:t/>
            </a:r>
            <a:endParaRPr b="1">
              <a:solidFill>
                <a:schemeClr val="dk1"/>
              </a:solidFill>
              <a:latin typeface="Trebuchet MS"/>
              <a:ea typeface="Trebuchet MS"/>
              <a:cs typeface="Trebuchet MS"/>
              <a:sym typeface="Trebuchet MS"/>
            </a:endParaRPr>
          </a:p>
        </p:txBody>
      </p:sp>
      <p:sp>
        <p:nvSpPr>
          <p:cNvPr id="388" name="Google Shape;388;g2e33374b572_1_546"/>
          <p:cNvSpPr txBox="1"/>
          <p:nvPr/>
        </p:nvSpPr>
        <p:spPr>
          <a:xfrm>
            <a:off x="1163400" y="26172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Data warehousing</a:t>
            </a:r>
            <a:endParaRPr>
              <a:solidFill>
                <a:schemeClr val="dk1"/>
              </a:solidFill>
              <a:latin typeface="Trebuchet MS"/>
              <a:ea typeface="Trebuchet MS"/>
              <a:cs typeface="Trebuchet MS"/>
              <a:sym typeface="Trebuchet MS"/>
            </a:endParaRPr>
          </a:p>
        </p:txBody>
      </p:sp>
      <p:sp>
        <p:nvSpPr>
          <p:cNvPr id="389" name="Google Shape;389;g2e33374b572_1_546"/>
          <p:cNvSpPr txBox="1"/>
          <p:nvPr/>
        </p:nvSpPr>
        <p:spPr>
          <a:xfrm>
            <a:off x="1163400" y="32268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Running SQL queries on data stored in S3</a:t>
            </a:r>
            <a:endParaRPr>
              <a:solidFill>
                <a:schemeClr val="dk1"/>
              </a:solidFill>
              <a:latin typeface="Trebuchet MS"/>
              <a:ea typeface="Trebuchet MS"/>
              <a:cs typeface="Trebuchet MS"/>
              <a:sym typeface="Trebuchet MS"/>
            </a:endParaRPr>
          </a:p>
        </p:txBody>
      </p:sp>
      <p:sp>
        <p:nvSpPr>
          <p:cNvPr id="390" name="Google Shape;390;g2e33374b572_1_546"/>
          <p:cNvSpPr txBox="1"/>
          <p:nvPr/>
        </p:nvSpPr>
        <p:spPr>
          <a:xfrm>
            <a:off x="1163400" y="38364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ETL processes</a:t>
            </a:r>
            <a:endParaRPr>
              <a:solidFill>
                <a:schemeClr val="dk1"/>
              </a:solidFill>
              <a:latin typeface="Trebuchet MS"/>
              <a:ea typeface="Trebuchet MS"/>
              <a:cs typeface="Trebuchet MS"/>
              <a:sym typeface="Trebuchet MS"/>
            </a:endParaRPr>
          </a:p>
        </p:txBody>
      </p:sp>
      <p:sp>
        <p:nvSpPr>
          <p:cNvPr id="391" name="Google Shape;391;g2e33374b572_1_546"/>
          <p:cNvSpPr txBox="1"/>
          <p:nvPr/>
        </p:nvSpPr>
        <p:spPr>
          <a:xfrm>
            <a:off x="1163400" y="4446025"/>
            <a:ext cx="4180500" cy="378600"/>
          </a:xfrm>
          <a:prstGeom prst="rect">
            <a:avLst/>
          </a:prstGeom>
          <a:solidFill>
            <a:srgbClr val="EFEFEF"/>
          </a:solidFill>
          <a:ln cap="flat" cmpd="sng" w="9525">
            <a:solidFill>
              <a:srgbClr val="F3F3F3"/>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750"/>
              </a:spcBef>
              <a:spcAft>
                <a:spcPts val="0"/>
              </a:spcAft>
              <a:buClr>
                <a:schemeClr val="dk1"/>
              </a:buClr>
              <a:buSzPts val="1100"/>
              <a:buFont typeface="Arial"/>
              <a:buNone/>
            </a:pPr>
            <a:r>
              <a:rPr lang="en-US">
                <a:solidFill>
                  <a:schemeClr val="dk1"/>
                </a:solidFill>
                <a:latin typeface="Trebuchet MS"/>
                <a:ea typeface="Trebuchet MS"/>
                <a:cs typeface="Trebuchet MS"/>
                <a:sym typeface="Trebuchet MS"/>
              </a:rPr>
              <a:t>Machine learning model training</a:t>
            </a:r>
            <a:endParaRPr>
              <a:solidFill>
                <a:schemeClr val="dk1"/>
              </a:solidFill>
              <a:latin typeface="Trebuchet MS"/>
              <a:ea typeface="Trebuchet MS"/>
              <a:cs typeface="Trebuchet MS"/>
              <a:sym typeface="Trebuchet MS"/>
            </a:endParaRPr>
          </a:p>
        </p:txBody>
      </p:sp>
    </p:spTree>
  </p:cSld>
  <p:clrMapOvr>
    <a:masterClrMapping/>
  </p:clrMapOvr>
  <mc:AlternateContent>
    <mc:Choice Requires="p14">
      <p:transition p14:dur="200">
        <p:fade/>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8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9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Seventhin">
      <a:dk1>
        <a:srgbClr val="1C2229"/>
      </a:dk1>
      <a:lt1>
        <a:srgbClr val="FFFFFF"/>
      </a:lt1>
      <a:dk2>
        <a:srgbClr val="37474F"/>
      </a:dk2>
      <a:lt2>
        <a:srgbClr val="CFD8DC"/>
      </a:lt2>
      <a:accent1>
        <a:srgbClr val="FFE351"/>
      </a:accent1>
      <a:accent2>
        <a:srgbClr val="FF7B55"/>
      </a:accent2>
      <a:accent3>
        <a:srgbClr val="FA6B6F"/>
      </a:accent3>
      <a:accent4>
        <a:srgbClr val="A74055"/>
      </a:accent4>
      <a:accent5>
        <a:srgbClr val="4F2459"/>
      </a:accent5>
      <a:accent6>
        <a:srgbClr val="6E6FE3"/>
      </a:accent6>
      <a:hlink>
        <a:srgbClr val="1F497D"/>
      </a:hlink>
      <a:folHlink>
        <a:srgbClr val="699BC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